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28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637" y="6959824"/>
            <a:ext cx="7861781" cy="2050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9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Creek is a finished 275 acre hunting property located a few minutes east of Manning. The four bedroom farmhouse was recently renovated and sets up nicely for a family and friend hangout with a modern kitchen, screen porch, mudroom and more. The farm also has a new barn, dove field, and 70+ acres of fenced duck impoundments on which at least 8 species of ducks have been seen or harvested. </a:t>
            </a:r>
          </a:p>
          <a:p>
            <a:pPr>
              <a:lnSpc>
                <a:spcPct val="120000"/>
              </a:lnSpc>
            </a:pPr>
            <a:r>
              <a:rPr lang="en-US" sz="169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Tour: https://vimeo.com/543444566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307054" y="5941844"/>
            <a:ext cx="5615492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1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1802 Nesbit Road</a:t>
            </a:r>
          </a:p>
          <a:p>
            <a:pPr algn="ctr"/>
            <a:r>
              <a:rPr lang="nn-NO" sz="169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Manning, SC 29102</a:t>
            </a:r>
          </a:p>
          <a:p>
            <a:pPr algn="ctr"/>
            <a:r>
              <a:rPr lang="nn-NO" sz="169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MLS# 21013915 ~ $1,700,000</a:t>
            </a:r>
            <a:endParaRPr lang="en-US" sz="169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8B4473-8F2F-4907-9365-9C9BD144E53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455" y="9088620"/>
            <a:ext cx="1280160" cy="859536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418029-B4FE-42DE-88AA-C1068EA7607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>
          <a:xfrm>
            <a:off x="6821049" y="9088620"/>
            <a:ext cx="1280160" cy="859536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D34E19-61D3-4AB7-A192-568D9DB1768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987" y="9088620"/>
            <a:ext cx="1280160" cy="859536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F5CF4F-2920-4A58-8D53-109B3B69E05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923" y="9088620"/>
            <a:ext cx="1280160" cy="859536"/>
          </a:xfrm>
          <a:prstGeom prst="rect">
            <a:avLst/>
          </a:prstGeom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9C1874-C74F-4027-82F7-2B899877DCA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91" y="9088620"/>
            <a:ext cx="1280160" cy="859536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565D26-1E65-4A36-8F43-3B0D25A2292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7843"/>
          <a:stretch/>
        </p:blipFill>
        <p:spPr>
          <a:xfrm>
            <a:off x="5482519" y="9088620"/>
            <a:ext cx="1280160" cy="859536"/>
          </a:xfrm>
          <a:prstGeom prst="rect">
            <a:avLst/>
          </a:prstGeom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BC0593-3AB9-4E2C-B876-F9303CAF67C7}"/>
              </a:ext>
            </a:extLst>
          </p:cNvPr>
          <p:cNvGrpSpPr/>
          <p:nvPr/>
        </p:nvGrpSpPr>
        <p:grpSpPr>
          <a:xfrm>
            <a:off x="0" y="0"/>
            <a:ext cx="8229600" cy="1671638"/>
            <a:chOff x="0" y="-59934"/>
            <a:chExt cx="8229600" cy="1671638"/>
          </a:xfrm>
        </p:grpSpPr>
        <p:pic>
          <p:nvPicPr>
            <p:cNvPr id="5" name="Picture 4" descr="A large body of water&#10;&#10;Description generated with high confidence">
              <a:extLst>
                <a:ext uri="{FF2B5EF4-FFF2-40B4-BE49-F238E27FC236}">
                  <a16:creationId xmlns:a16="http://schemas.microsoft.com/office/drawing/2014/main" id="{E1C03827-4C2C-4B95-AB35-684183E6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9934"/>
              <a:ext cx="8229600" cy="167163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68AEF4B-D3B3-4BC7-ACD2-05D5517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0" y="116034"/>
              <a:ext cx="1914861" cy="13197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8947EA-C003-4B5C-B425-C93F3BDE0291}"/>
                </a:ext>
              </a:extLst>
            </p:cNvPr>
            <p:cNvSpPr/>
            <p:nvPr/>
          </p:nvSpPr>
          <p:spPr>
            <a:xfrm>
              <a:off x="4690334" y="192072"/>
              <a:ext cx="3467996" cy="116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905" dirty="0">
                  <a:solidFill>
                    <a:schemeClr val="bg1"/>
                  </a:solidFill>
                  <a:latin typeface="Copperplate Gothic Bold" panose="020E0705020206020404" pitchFamily="34" charset="0"/>
                </a:rPr>
                <a:t>DOUGLAS CUTTING</a:t>
              </a:r>
            </a:p>
            <a:p>
              <a:pPr algn="r"/>
              <a:r>
                <a:rPr lang="en-US" sz="1694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(843) 534-3911</a:t>
              </a:r>
            </a:p>
            <a:p>
              <a:pPr algn="r"/>
              <a:r>
                <a:rPr lang="en-US" sz="1694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dcutting2@gmail.com</a:t>
              </a:r>
            </a:p>
            <a:p>
              <a:pPr algn="r"/>
              <a:r>
                <a:rPr lang="en-US" sz="1694" dirty="0">
                  <a:solidFill>
                    <a:schemeClr val="bg1"/>
                  </a:solidFill>
                  <a:latin typeface="Copperplate Gothic Light" panose="020E0507020206020404" pitchFamily="34" charset="0"/>
                </a:rPr>
                <a:t>bluewingproperties.com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7B5EB71-7610-4B91-8205-3541C897B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8792"/>
          <a:stretch/>
        </p:blipFill>
        <p:spPr>
          <a:xfrm>
            <a:off x="4128975" y="1749938"/>
            <a:ext cx="3972233" cy="3195980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01BBC2-7E5F-4148-BD6D-704A8AB6BB4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16539"/>
          <a:stretch/>
        </p:blipFill>
        <p:spPr>
          <a:xfrm>
            <a:off x="128391" y="1749937"/>
            <a:ext cx="3957224" cy="319598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C80088-72A2-4A72-BF60-C7DE57A9865D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455" y="5004736"/>
            <a:ext cx="1280160" cy="859536"/>
          </a:xfrm>
          <a:prstGeom prst="rect">
            <a:avLst/>
          </a:prstGeom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E1C69-5C69-4BFF-8817-F17166EEA9E6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049" y="5004736"/>
            <a:ext cx="1280160" cy="859536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A0BD6F-4C06-4497-8073-4BFA6B761D5A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987" y="5004736"/>
            <a:ext cx="1280160" cy="859536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54BAC1-C26C-4F33-802A-4600C71A354C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923" y="5004736"/>
            <a:ext cx="1280160" cy="859536"/>
          </a:xfrm>
          <a:prstGeom prst="rect">
            <a:avLst/>
          </a:prstGeom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B30983-F7CA-41C6-A713-323F58347DD7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91" y="5004736"/>
            <a:ext cx="1280160" cy="859536"/>
          </a:xfrm>
          <a:prstGeom prst="rect">
            <a:avLst/>
          </a:prstGeom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13F174-7C94-43C0-BB1B-26769B8EF2A7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519" y="5004736"/>
            <a:ext cx="1280160" cy="8595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116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18</cp:revision>
  <dcterms:created xsi:type="dcterms:W3CDTF">2018-07-10T20:03:41Z</dcterms:created>
  <dcterms:modified xsi:type="dcterms:W3CDTF">2022-02-11T17:17:54Z</dcterms:modified>
</cp:coreProperties>
</file>