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9" autoAdjust="0"/>
    <p:restoredTop sz="94660"/>
  </p:normalViewPr>
  <p:slideViewPr>
    <p:cSldViewPr>
      <p:cViewPr varScale="1">
        <p:scale>
          <a:sx n="47" d="100"/>
          <a:sy n="47" d="100"/>
        </p:scale>
        <p:origin x="233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19400" y="0"/>
            <a:ext cx="4953000" cy="12954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200" b="1" i="1" u="sng" dirty="0">
                <a:solidFill>
                  <a:schemeClr val="bg1"/>
                </a:solidFill>
                <a:latin typeface="AR JULIAN" pitchFamily="2" charset="0"/>
              </a:rPr>
              <a:t>MT. PLEASANT-DUNES WEST</a:t>
            </a:r>
          </a:p>
          <a:p>
            <a:pPr algn="ctr"/>
            <a:r>
              <a:rPr lang="en-US" b="1" dirty="0">
                <a:solidFill>
                  <a:schemeClr val="bg1"/>
                </a:solidFill>
                <a:latin typeface="AR JULIAN" pitchFamily="2" charset="0"/>
              </a:rPr>
              <a:t>Brick Home On Estate Sized Lot</a:t>
            </a:r>
          </a:p>
          <a:p>
            <a:pPr algn="ctr"/>
            <a:r>
              <a:rPr lang="en-US" sz="1600" b="1" dirty="0">
                <a:solidFill>
                  <a:schemeClr val="bg1"/>
                </a:solidFill>
                <a:latin typeface="AR JULIAN" pitchFamily="2" charset="0"/>
              </a:rPr>
              <a:t>2.47 ACRES – 5 Car </a:t>
            </a:r>
            <a:r>
              <a:rPr lang="en-US" sz="1600" b="1">
                <a:solidFill>
                  <a:schemeClr val="bg1"/>
                </a:solidFill>
                <a:latin typeface="AR JULIAN" pitchFamily="2" charset="0"/>
              </a:rPr>
              <a:t>Garage @ </a:t>
            </a:r>
            <a:r>
              <a:rPr lang="en-US" sz="1600" b="1" dirty="0">
                <a:solidFill>
                  <a:schemeClr val="bg1"/>
                </a:solidFill>
                <a:latin typeface="AR JULIAN" pitchFamily="2" charset="0"/>
              </a:rPr>
              <a:t>$899,900</a:t>
            </a:r>
            <a:r>
              <a:rPr lang="en-US" sz="1600" b="1" dirty="0">
                <a:latin typeface="AR JULIAN" pitchFamily="2" charset="0"/>
              </a:rPr>
              <a:t> </a:t>
            </a:r>
          </a:p>
        </p:txBody>
      </p:sp>
      <p:grpSp>
        <p:nvGrpSpPr>
          <p:cNvPr id="15" name="Group 14"/>
          <p:cNvGrpSpPr/>
          <p:nvPr/>
        </p:nvGrpSpPr>
        <p:grpSpPr>
          <a:xfrm>
            <a:off x="228600" y="4983300"/>
            <a:ext cx="7274197" cy="1696806"/>
            <a:chOff x="345802" y="5510603"/>
            <a:chExt cx="7156995" cy="1544005"/>
          </a:xfrm>
          <a:noFill/>
          <a:effectLst/>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5802" y="5510603"/>
              <a:ext cx="2225851" cy="154393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8433" y="5510676"/>
              <a:ext cx="2225851" cy="154393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50699" y="5534034"/>
              <a:ext cx="2152098" cy="149277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sp>
        <p:nvSpPr>
          <p:cNvPr id="17" name="TextBox 16"/>
          <p:cNvSpPr txBox="1"/>
          <p:nvPr/>
        </p:nvSpPr>
        <p:spPr>
          <a:xfrm>
            <a:off x="0" y="4385846"/>
            <a:ext cx="7772400" cy="338554"/>
          </a:xfrm>
          <a:prstGeom prst="rect">
            <a:avLst/>
          </a:prstGeom>
          <a:solidFill>
            <a:schemeClr val="accent1"/>
          </a:solidFill>
        </p:spPr>
        <p:txBody>
          <a:bodyPr wrap="square" rtlCol="0">
            <a:spAutoFit/>
          </a:bodyPr>
          <a:lstStyle/>
          <a:p>
            <a:pPr algn="ctr"/>
            <a:r>
              <a:rPr lang="en-US" sz="1600" dirty="0">
                <a:solidFill>
                  <a:schemeClr val="bg1"/>
                </a:solidFill>
                <a:latin typeface="AR JULIAN" pitchFamily="2" charset="0"/>
              </a:rPr>
              <a:t>1804 Cherokee Rose Circle, Mount Pleasant, SC 29466 - $899,900</a:t>
            </a:r>
          </a:p>
        </p:txBody>
      </p:sp>
      <p:sp>
        <p:nvSpPr>
          <p:cNvPr id="19" name="Rectangle 18"/>
          <p:cNvSpPr/>
          <p:nvPr/>
        </p:nvSpPr>
        <p:spPr>
          <a:xfrm>
            <a:off x="304800" y="6858000"/>
            <a:ext cx="7772400" cy="646331"/>
          </a:xfrm>
          <a:prstGeom prst="rect">
            <a:avLst/>
          </a:prstGeom>
        </p:spPr>
        <p:txBody>
          <a:bodyPr wrap="square">
            <a:spAutoFit/>
          </a:bodyPr>
          <a:lstStyle/>
          <a:p>
            <a:pPr algn="ctr"/>
            <a:r>
              <a:rPr lang="en-US" sz="1800" b="1" i="1" dirty="0">
                <a:solidFill>
                  <a:srgbClr val="E46C0A"/>
                </a:solidFill>
                <a:latin typeface="Baskerville"/>
                <a:cs typeface="Baskerville"/>
              </a:rPr>
              <a:t>HARD TO FIND 2.47 ACRE ESTATE WITH 5 CAR GARAGE</a:t>
            </a:r>
          </a:p>
          <a:p>
            <a:pPr algn="ctr"/>
            <a:r>
              <a:rPr lang="en-US" sz="1800" b="1" i="1" dirty="0">
                <a:solidFill>
                  <a:srgbClr val="E46C0A"/>
                </a:solidFill>
                <a:latin typeface="Baskerville"/>
                <a:cs typeface="Baskerville"/>
              </a:rPr>
              <a:t>PEACEFUL AND PRIVATE!</a:t>
            </a:r>
          </a:p>
        </p:txBody>
      </p:sp>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t="2500" b="-2500"/>
          <a:stretch/>
        </p:blipFill>
        <p:spPr>
          <a:xfrm>
            <a:off x="533400" y="152400"/>
            <a:ext cx="1905000" cy="1024716"/>
          </a:xfrm>
          <a:prstGeom prst="ellipse">
            <a:avLst/>
          </a:prstGeom>
          <a:effectLst/>
        </p:spPr>
      </p:pic>
      <p:sp>
        <p:nvSpPr>
          <p:cNvPr id="9" name="Rectangle 8"/>
          <p:cNvSpPr/>
          <p:nvPr/>
        </p:nvSpPr>
        <p:spPr>
          <a:xfrm>
            <a:off x="6172200" y="2743200"/>
            <a:ext cx="1371600" cy="710964"/>
          </a:xfrm>
          <a:prstGeom prst="rect">
            <a:avLst/>
          </a:prstGeom>
        </p:spPr>
        <p:txBody>
          <a:bodyPr wrap="square">
            <a:spAutoFit/>
          </a:bodyPr>
          <a:lstStyle/>
          <a:p>
            <a:pPr algn="r"/>
            <a:r>
              <a:rPr lang="en-US" sz="1200" b="1" dirty="0">
                <a:solidFill>
                  <a:srgbClr val="F78330"/>
                </a:solidFill>
                <a:latin typeface="Trebuchet MS" panose="020B0603020202020204" pitchFamily="34" charset="0"/>
              </a:rPr>
              <a:t>Margaret Hekker</a:t>
            </a:r>
          </a:p>
          <a:p>
            <a:pPr algn="r"/>
            <a:r>
              <a:rPr lang="en-US" sz="1200" b="1" dirty="0">
                <a:solidFill>
                  <a:srgbClr val="F78330"/>
                </a:solidFill>
                <a:latin typeface="Trebuchet MS" panose="020B0603020202020204" pitchFamily="34" charset="0"/>
              </a:rPr>
              <a:t>BIC/REALTOR </a:t>
            </a:r>
          </a:p>
          <a:p>
            <a:pPr algn="r"/>
            <a:r>
              <a:rPr lang="en-US" sz="1200" dirty="0">
                <a:solidFill>
                  <a:srgbClr val="F78330"/>
                </a:solidFill>
                <a:latin typeface="Trebuchet MS" panose="020B0603020202020204" pitchFamily="34" charset="0"/>
              </a:rPr>
              <a:t>843-296-7520</a:t>
            </a:r>
            <a:endParaRPr lang="en-US" sz="1400" dirty="0">
              <a:solidFill>
                <a:srgbClr val="F78330"/>
              </a:solidFill>
              <a:latin typeface="Trebuchet MS" panose="020B0603020202020204" pitchFamily="34" charset="0"/>
            </a:endParaRPr>
          </a:p>
        </p:txBody>
      </p:sp>
      <p:pic>
        <p:nvPicPr>
          <p:cNvPr id="2" name="Picture 1"/>
          <p:cNvPicPr>
            <a:picLocks noChangeAspect="1"/>
          </p:cNvPicPr>
          <p:nvPr/>
        </p:nvPicPr>
        <p:blipFill rotWithShape="1">
          <a:blip r:embed="rId6" cstate="print">
            <a:extLst>
              <a:ext uri="{28A0092B-C50C-407E-A947-70E740481C1C}">
                <a14:useLocalDpi xmlns:a14="http://schemas.microsoft.com/office/drawing/2010/main" val="0"/>
              </a:ext>
            </a:extLst>
          </a:blip>
          <a:srcRect t="11406"/>
          <a:stretch/>
        </p:blipFill>
        <p:spPr>
          <a:xfrm>
            <a:off x="7086600" y="9296400"/>
            <a:ext cx="594253" cy="609600"/>
          </a:xfrm>
          <a:prstGeom prst="rect">
            <a:avLst/>
          </a:prstGeom>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l="13369" t="19791" r="13369" b="19791"/>
          <a:stretch/>
        </p:blipFill>
        <p:spPr>
          <a:xfrm>
            <a:off x="6172200" y="2971800"/>
            <a:ext cx="367366" cy="335280"/>
          </a:xfrm>
          <a:prstGeom prst="rect">
            <a:avLst/>
          </a:prstGeom>
        </p:spPr>
      </p:pic>
      <p:pic>
        <p:nvPicPr>
          <p:cNvPr id="18" name="Picture 17" descr="final copy 2.jp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6000" y="3429000"/>
            <a:ext cx="1424940" cy="758943"/>
          </a:xfrm>
          <a:prstGeom prst="rect">
            <a:avLst/>
          </a:prstGeom>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7200" y="1371600"/>
            <a:ext cx="5402982" cy="2767013"/>
          </a:xfrm>
          <a:prstGeom prst="rect">
            <a:avLst/>
          </a:prstGeom>
        </p:spPr>
      </p:pic>
      <p:pic>
        <p:nvPicPr>
          <p:cNvPr id="7" name="Picture 6" descr="IMG_0127.jpe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8400" y="1371600"/>
            <a:ext cx="1175736" cy="1334951"/>
          </a:xfrm>
          <a:prstGeom prst="rect">
            <a:avLst/>
          </a:prstGeom>
        </p:spPr>
      </p:pic>
      <p:sp>
        <p:nvSpPr>
          <p:cNvPr id="22" name="Rectangle 21"/>
          <p:cNvSpPr/>
          <p:nvPr/>
        </p:nvSpPr>
        <p:spPr>
          <a:xfrm>
            <a:off x="304800" y="7543800"/>
            <a:ext cx="7239000" cy="2031325"/>
          </a:xfrm>
          <a:prstGeom prst="rect">
            <a:avLst/>
          </a:prstGeom>
        </p:spPr>
        <p:txBody>
          <a:bodyPr wrap="square">
            <a:spAutoFit/>
          </a:bodyPr>
          <a:lstStyle/>
          <a:p>
            <a:r>
              <a:rPr lang="en-US" sz="1400" dirty="0">
                <a:solidFill>
                  <a:schemeClr val="accent1">
                    <a:lumMod val="75000"/>
                  </a:schemeClr>
                </a:solidFill>
              </a:rPr>
              <a:t>BEAUTIFUL BRICK HOME with 5 Bedrooms and 5 CAR GARAGES great for woodworking/in-law suite/or car collector! Options are limitless! Impress your clients as they as they fall in love with this fabulous 5BR custom built brick home situated in desirable gated community of Dunes West. Seller spared no expense creating this ''private retreat'' including an outdoor gazebo area with extensive decking, patio area &amp; grilling station. As you enter, notice the attention to detail including custom built-ins, solid hardwood flooring, extensive trim work as well as upgraded lighting fixtures. The gourmet eat-in Kitchen is a cook's delight with beautiful cabinetry, and granite countertops. The Family Room is spacious and boasts high ceilings centered by a beautifully trimmed fireplace!  Call showing time for an appointment today!</a:t>
            </a: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8071</TotalTime>
  <Words>195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 JULIAN</vt:lpstr>
      <vt:lpstr>Arial</vt:lpstr>
      <vt:lpstr>Baskerville</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cp:lastPrinted>2015-06-15T22:25:27Z</cp:lastPrinted>
  <dcterms:created xsi:type="dcterms:W3CDTF">2006-08-16T00:00:00Z</dcterms:created>
  <dcterms:modified xsi:type="dcterms:W3CDTF">2019-01-09T14:17:36Z</dcterms:modified>
</cp:coreProperties>
</file>