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490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200" y="4478798"/>
            <a:ext cx="3749000" cy="3580182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Country Living with Modern Perks - 4 Beds on 2.4 Acres! If you're looking for space, peace, and a place to call home, this one checks all the boxes! Sitting on 2.4 acres in a quiet, rural setting, this home offers 4 bedrooms and 2 baths, with a brand new roof and newly available fiber internet — so you can enjoy country life without giving up speed online. The primary suite has plenty of room with two walk-in closets, dual vanities, and a private bath. The spacious kitchen features wood cabinetry, tons of storage, and lots of counter space — perfect for cooking or gathering. You'll love the 9 ft ceilings, especially the tray ceiling in the living room, and the wood-burning fireplace with a stove insert for cozy nights.</a:t>
            </a:r>
          </a:p>
          <a:p>
            <a:endParaRPr lang="en-US" sz="10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Floors are hardwood throughout the main spaces, with tile in the kitchen and baths. The hall bathroom even has a jetted tub for extra relaxation.</a:t>
            </a:r>
          </a:p>
          <a:p>
            <a:endParaRPr lang="en-US" sz="10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Outside, you'll find a screened-in porch to enjoy sunset views, a 6 ft privacy-fenced backyard, and a 2-car garage for all your storage needs. Located 12 Miles from Volvo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1409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1" y="8291605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6" b="6556"/>
          <a:stretch/>
        </p:blipFill>
        <p:spPr>
          <a:xfrm>
            <a:off x="0" y="0"/>
            <a:ext cx="7315200" cy="42461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705600" y="2971800"/>
            <a:ext cx="213360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600" b="1" dirty="0">
                <a:ln w="24500" cmpd="dbl">
                  <a:noFill/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Arial" panose="020B0604020202020204" pitchFamily="34" charset="0"/>
              </a:rPr>
              <a:t>Reduced $32,000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267" y="4481975"/>
            <a:ext cx="1520630" cy="10158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841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-2590800" y="183697"/>
            <a:ext cx="1981202" cy="2098913"/>
          </a:xfrm>
          <a:prstGeom prst="diagStrip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795444">
            <a:off x="-3064778" y="791564"/>
            <a:ext cx="2425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Bring Your Boat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315200" cy="990600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1804 County Line Road</a:t>
            </a:r>
            <a:b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Cross, SC 29436</a:t>
            </a:r>
            <a:b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MLS# 25020149</a:t>
            </a:r>
            <a:b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$438,000</a:t>
            </a:r>
            <a:endParaRPr lang="en-US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5762266"/>
            <a:ext cx="1520828" cy="10160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0161" y="5762929"/>
            <a:ext cx="1518844" cy="10146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197" y="7043020"/>
            <a:ext cx="1519637" cy="10152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665" y="7042954"/>
            <a:ext cx="1519836" cy="10153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4481909"/>
            <a:ext cx="1520828" cy="10160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2BD242-A58D-7EEE-9EE9-BE4324F531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7" t="14638" r="7677" b="40270"/>
          <a:stretch>
            <a:fillRect/>
          </a:stretch>
        </p:blipFill>
        <p:spPr>
          <a:xfrm>
            <a:off x="228601" y="2751442"/>
            <a:ext cx="3260404" cy="130416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253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1804 County Line Road Cross, SC 29436 MLS# 25020149 $438,000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25</cp:revision>
  <dcterms:created xsi:type="dcterms:W3CDTF">2006-08-16T00:00:00Z</dcterms:created>
  <dcterms:modified xsi:type="dcterms:W3CDTF">2025-08-26T20:58:28Z</dcterms:modified>
</cp:coreProperties>
</file>