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1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158"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3/22/2017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600" y="0"/>
            <a:ext cx="4114801" cy="2747015"/>
          </a:xfrm>
          <a:prstGeom prst="rect">
            <a:avLst/>
          </a:prstGeom>
        </p:spPr>
      </p:pic>
      <p:sp>
        <p:nvSpPr>
          <p:cNvPr id="3" name="Subtitle 2"/>
          <p:cNvSpPr>
            <a:spLocks noGrp="1"/>
          </p:cNvSpPr>
          <p:nvPr>
            <p:ph type="subTitle" idx="1"/>
          </p:nvPr>
        </p:nvSpPr>
        <p:spPr>
          <a:xfrm>
            <a:off x="0" y="2826170"/>
            <a:ext cx="6858000" cy="1066800"/>
          </a:xfrm>
        </p:spPr>
        <p:txBody>
          <a:bodyPr anchor="t">
            <a:noAutofit/>
          </a:bodyPr>
          <a:lstStyle/>
          <a:p>
            <a:r>
              <a:rPr lang="en-US" dirty="0">
                <a:ln>
                  <a:solidFill>
                    <a:schemeClr val="bg2">
                      <a:lumMod val="25000"/>
                    </a:schemeClr>
                  </a:solidFill>
                </a:ln>
                <a:solidFill>
                  <a:schemeClr val="bg2">
                    <a:lumMod val="50000"/>
                  </a:schemeClr>
                </a:solidFill>
                <a:effectLst>
                  <a:outerShdw blurRad="38100" dist="38100" dir="2700000" algn="tl">
                    <a:srgbClr val="000000">
                      <a:alpha val="43137"/>
                    </a:srgbClr>
                  </a:outerShdw>
                </a:effectLst>
                <a:latin typeface="Gabriola" panose="04040605051002020D02" pitchFamily="82" charset="0"/>
              </a:rPr>
              <a:t>1805 Fish Road</a:t>
            </a:r>
          </a:p>
          <a:p>
            <a:r>
              <a:rPr lang="en-US" sz="2400" dirty="0">
                <a:ln>
                  <a:solidFill>
                    <a:schemeClr val="bg2">
                      <a:lumMod val="25000"/>
                    </a:schemeClr>
                  </a:solidFill>
                </a:ln>
                <a:solidFill>
                  <a:schemeClr val="bg2">
                    <a:lumMod val="50000"/>
                  </a:schemeClr>
                </a:solidFill>
                <a:effectLst>
                  <a:outerShdw blurRad="38100" dist="38100" dir="2700000" algn="tl">
                    <a:srgbClr val="000000">
                      <a:alpha val="43137"/>
                    </a:srgbClr>
                  </a:outerShdw>
                </a:effectLst>
                <a:latin typeface="Gabriola" panose="04040605051002020D02" pitchFamily="82" charset="0"/>
              </a:rPr>
              <a:t>Lebanon Area ~ Ridgeville, SC 29472 ~ MLS# 17005474 ~ $279,900</a:t>
            </a:r>
          </a:p>
        </p:txBody>
      </p:sp>
      <p:sp>
        <p:nvSpPr>
          <p:cNvPr id="11" name="Rectangle 10"/>
          <p:cNvSpPr/>
          <p:nvPr/>
        </p:nvSpPr>
        <p:spPr>
          <a:xfrm>
            <a:off x="0" y="3972125"/>
            <a:ext cx="6858000" cy="3416320"/>
          </a:xfrm>
          <a:prstGeom prst="rect">
            <a:avLst/>
          </a:prstGeom>
        </p:spPr>
        <p:txBody>
          <a:bodyPr wrap="square">
            <a:spAutoFit/>
          </a:bodyPr>
          <a:lstStyle/>
          <a:p>
            <a:pPr algn="ctr"/>
            <a:r>
              <a:rPr lang="en-US" sz="1200" dirty="0"/>
              <a:t>Quiet country living at its best. Spacious 4 bedroom 2 bath house with lots of charm sitting on 2.53 acres. Entering through the front door you are greeted by the wood burning stove with a rustic brick wall backdrop. Pass through the large living room into the kitchen that has lots of counter space and cabinetry. Enjoy the view looking through the bay window out into the fenced backyard with the flowering trees and vegetable garden area. Large 16x9 laundry/mud room is located off of the kitchen. </a:t>
            </a:r>
          </a:p>
          <a:p>
            <a:pPr algn="ctr"/>
            <a:endParaRPr lang="en-US" sz="1200" dirty="0"/>
          </a:p>
          <a:p>
            <a:pPr algn="ctr"/>
            <a:r>
              <a:rPr lang="en-US" sz="1200" dirty="0"/>
              <a:t>Separated from the other 3 bedrooms is the large private 350sq.ft master bedroom with attached master bath and large walk in closet with built in storage/shelving, bedroom addition was built in 1991.(Included in </a:t>
            </a:r>
            <a:r>
              <a:rPr lang="en-US" sz="1200" dirty="0" err="1"/>
              <a:t>sq.ft</a:t>
            </a:r>
            <a:r>
              <a:rPr lang="en-US" sz="1200" dirty="0"/>
              <a:t>. in tax records) Ceramic tile throughout most living areas and dining room. Laminate wood flooring in the kitchen and 3 of the bedrooms . Crown molding throughout the house, except laundry room. </a:t>
            </a:r>
          </a:p>
          <a:p>
            <a:pPr algn="ctr"/>
            <a:endParaRPr lang="en-US" sz="1200" dirty="0"/>
          </a:p>
          <a:p>
            <a:pPr algn="ctr"/>
            <a:r>
              <a:rPr lang="en-US" sz="1200" dirty="0"/>
              <a:t>Long expansive driveway, one car attached garage and carports provide plenty of parking for your cars and any visiting guests. Huge 1008sq.ft detached four car garage and workshop provides extra storage for toys, machinery and equipment. Vinyl windows and exterior doors help with energy efficiency. Septic drain lines are only 1 year old. Drain line to washer was replaced in Feb 2017. Motor on the submerged well pump is 5 years old and has a 25yr warranty. </a:t>
            </a:r>
          </a:p>
          <a:p>
            <a:pPr algn="ctr"/>
            <a:endParaRPr lang="en-US" sz="1200" dirty="0"/>
          </a:p>
          <a:p>
            <a:pPr algn="ctr"/>
            <a:r>
              <a:rPr lang="en-US" sz="1200" b="1" i="1" dirty="0"/>
              <a:t>Lots of features, too many to list. A must see! Schedule your viewing now!</a:t>
            </a:r>
          </a:p>
        </p:txBody>
      </p:sp>
      <p:sp>
        <p:nvSpPr>
          <p:cNvPr id="15" name="Rectangle 14"/>
          <p:cNvSpPr/>
          <p:nvPr/>
        </p:nvSpPr>
        <p:spPr>
          <a:xfrm>
            <a:off x="0" y="0"/>
            <a:ext cx="6858000" cy="584775"/>
          </a:xfrm>
          <a:prstGeom prst="rect">
            <a:avLst/>
          </a:prstGeom>
          <a:noFill/>
          <a:effectLst/>
        </p:spPr>
        <p:txBody>
          <a:bodyPr wrap="square" anchor="t">
            <a:spAutoFit/>
          </a:bodyPr>
          <a:lstStyle/>
          <a:p>
            <a:pPr algn="ctr"/>
            <a:r>
              <a:rPr lang="en-US" sz="3200" b="1" i="1" dirty="0">
                <a:ln>
                  <a:solidFill>
                    <a:schemeClr val="bg2">
                      <a:lumMod val="75000"/>
                    </a:schemeClr>
                  </a:solidFill>
                </a:ln>
                <a:solidFill>
                  <a:srgbClr val="FFFF00"/>
                </a:solidFill>
                <a:effectLst>
                  <a:outerShdw blurRad="38100" dist="38100" dir="2700000" algn="tl">
                    <a:srgbClr val="000000">
                      <a:alpha val="43137"/>
                    </a:srgbClr>
                  </a:outerShdw>
                </a:effectLst>
                <a:latin typeface="Gabriola" panose="04040605051002020D02" pitchFamily="82" charset="0"/>
              </a:rPr>
              <a:t>Price Reduced</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280160" cy="854626"/>
          </a:xfrm>
          <a:prstGeom prst="rect">
            <a:avLst/>
          </a:prstGeom>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946195"/>
            <a:ext cx="1280160" cy="854626"/>
          </a:xfrm>
          <a:prstGeom prst="rect">
            <a:avLst/>
          </a:prstGeom>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1892389"/>
            <a:ext cx="1280160" cy="854626"/>
          </a:xfrm>
          <a:prstGeom prst="rect">
            <a:avLst/>
          </a:prstGeom>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77840" y="0"/>
            <a:ext cx="1280160" cy="854626"/>
          </a:xfrm>
          <a:prstGeom prst="rect">
            <a:avLst/>
          </a:prstGeom>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77840" y="946195"/>
            <a:ext cx="1280160" cy="854626"/>
          </a:xfrm>
          <a:prstGeom prst="rect">
            <a:avLst/>
          </a:prstGeom>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77839" y="1892389"/>
            <a:ext cx="1280160" cy="854626"/>
          </a:xfrm>
          <a:prstGeom prst="rect">
            <a:avLst/>
          </a:prstGeom>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773586" y="7467600"/>
            <a:ext cx="1311738" cy="875707"/>
          </a:xfrm>
          <a:prstGeom prst="rect">
            <a:avLst/>
          </a:prstGeom>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87248" y="7467600"/>
            <a:ext cx="1311738" cy="875707"/>
          </a:xfrm>
          <a:prstGeom prst="rect">
            <a:avLst/>
          </a:prstGeom>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 y="7467600"/>
            <a:ext cx="1312646" cy="875707"/>
          </a:xfrm>
          <a:prstGeom prst="rect">
            <a:avLst/>
          </a:prstGeom>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546263" y="7467600"/>
            <a:ext cx="1311738" cy="875707"/>
          </a:xfrm>
          <a:prstGeom prst="rect">
            <a:avLst/>
          </a:prstGeom>
        </p:spPr>
      </p:pic>
      <p:pic>
        <p:nvPicPr>
          <p:cNvPr id="34" name="Picture 3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159924" y="7467600"/>
            <a:ext cx="1311738" cy="875707"/>
          </a:xfrm>
          <a:prstGeom prst="rect">
            <a:avLst/>
          </a:prstGeom>
        </p:spPr>
      </p:pic>
      <p:sp>
        <p:nvSpPr>
          <p:cNvPr id="29" name="Rectangle 28"/>
          <p:cNvSpPr/>
          <p:nvPr/>
        </p:nvSpPr>
        <p:spPr>
          <a:xfrm>
            <a:off x="495483" y="8382253"/>
            <a:ext cx="6370319" cy="76174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200" b="1" dirty="0"/>
              <a:t>Jacqui Swain</a:t>
            </a:r>
          </a:p>
          <a:p>
            <a:pPr algn="r"/>
            <a:r>
              <a:rPr lang="en-US" sz="1000" dirty="0"/>
              <a:t>O (843) 871-1710 | M (843) 295-9484</a:t>
            </a:r>
          </a:p>
          <a:p>
            <a:pPr algn="r"/>
            <a:r>
              <a:rPr lang="en-US" sz="1000" dirty="0"/>
              <a:t>jacquiswainc21@gmail.com</a:t>
            </a:r>
          </a:p>
          <a:p>
            <a:pPr algn="r"/>
            <a:r>
              <a:rPr lang="en-US" sz="1000" dirty="0"/>
              <a:t>www.JacquiSwain.c21.com</a:t>
            </a:r>
            <a:endParaRPr lang="en-US" sz="800" dirty="0"/>
          </a:p>
        </p:txBody>
      </p:sp>
      <p:pic>
        <p:nvPicPr>
          <p:cNvPr id="30" name="Picture 29"/>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2482572" y="8532680"/>
            <a:ext cx="1899558" cy="457200"/>
          </a:xfrm>
          <a:prstGeom prst="rect">
            <a:avLst/>
          </a:prstGeom>
          <a:noFill/>
          <a:extLst>
            <a:ext uri="{909E8E84-426E-40DD-AFC4-6F175D3DCCD1}">
              <a14:hiddenFill xmlns:a14="http://schemas.microsoft.com/office/drawing/2010/main">
                <a:solidFill>
                  <a:srgbClr val="FFFFFF"/>
                </a:solidFill>
              </a14:hiddenFill>
            </a:ext>
          </a:extLst>
        </p:spPr>
      </p:pic>
      <p:sp>
        <p:nvSpPr>
          <p:cNvPr id="31" name="Rectangle 30"/>
          <p:cNvSpPr/>
          <p:nvPr/>
        </p:nvSpPr>
        <p:spPr>
          <a:xfrm>
            <a:off x="1717851" y="8959334"/>
            <a:ext cx="3429000" cy="184666"/>
          </a:xfrm>
          <a:prstGeom prst="rect">
            <a:avLst/>
          </a:prstGeom>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600" dirty="0"/>
              <a:t>Century 21 Expert Advisors | 100 Seven Oaks Lane | Summerville, SC 29485</a:t>
            </a:r>
          </a:p>
        </p:txBody>
      </p:sp>
      <p:pic>
        <p:nvPicPr>
          <p:cNvPr id="32" name="Picture 31"/>
          <p:cNvPicPr>
            <a:picLocks noChangeAspect="1"/>
          </p:cNvPicPr>
          <p:nvPr/>
        </p:nvPicPr>
        <p:blipFill rotWithShape="1">
          <a:blip r:embed="rId15" cstate="print">
            <a:extLst>
              <a:ext uri="{28A0092B-C50C-407E-A947-70E740481C1C}">
                <a14:useLocalDpi xmlns:a14="http://schemas.microsoft.com/office/drawing/2010/main" val="0"/>
              </a:ext>
            </a:extLst>
          </a:blip>
          <a:srcRect l="14287" t="18347" r="7142"/>
          <a:stretch/>
        </p:blipFill>
        <p:spPr>
          <a:xfrm>
            <a:off x="-1100" y="8434069"/>
            <a:ext cx="838200" cy="709931"/>
          </a:xfrm>
          <a:prstGeom prst="rect">
            <a:avLst/>
          </a:prstGeom>
        </p:spPr>
      </p:pic>
    </p:spTree>
    <p:extLst>
      <p:ext uri="{BB962C8B-B14F-4D97-AF65-F5344CB8AC3E}">
        <p14:creationId xmlns:p14="http://schemas.microsoft.com/office/powerpoint/2010/main" val="2015550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318</Words>
  <Application>Microsoft Office PowerPoint</Application>
  <PresentationFormat>On-screen Show (4:3)</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Stono Ferry Retreat</dc:title>
  <dc:creator>CVH360</dc:creator>
  <cp:lastModifiedBy>A. Thomas Price</cp:lastModifiedBy>
  <cp:revision>14</cp:revision>
  <dcterms:created xsi:type="dcterms:W3CDTF">2006-08-16T00:00:00Z</dcterms:created>
  <dcterms:modified xsi:type="dcterms:W3CDTF">2017-03-22T19:31:19Z</dcterms:modified>
</cp:coreProperties>
</file>