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E0FE"/>
    <a:srgbClr val="007CE3"/>
    <a:srgbClr val="0187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5" d="100"/>
          <a:sy n="125" d="100"/>
        </p:scale>
        <p:origin x="1290"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3"/>
            <a:ext cx="5829300" cy="3501813"/>
          </a:xfrm>
        </p:spPr>
        <p:txBody>
          <a:bodyPr anchor="b"/>
          <a:lstStyle>
            <a:lvl1pPr algn="ctr">
              <a:defRPr sz="88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3520"/>
            </a:lvl1pPr>
            <a:lvl2pPr marL="670575" indent="0" algn="ctr">
              <a:buNone/>
              <a:defRPr sz="2933"/>
            </a:lvl2pPr>
            <a:lvl3pPr marL="1341150" indent="0" algn="ctr">
              <a:buNone/>
              <a:defRPr sz="2640"/>
            </a:lvl3pPr>
            <a:lvl4pPr marL="2011726" indent="0" algn="ctr">
              <a:buNone/>
              <a:defRPr sz="2347"/>
            </a:lvl4pPr>
            <a:lvl5pPr marL="2682301" indent="0" algn="ctr">
              <a:buNone/>
              <a:defRPr sz="2347"/>
            </a:lvl5pPr>
            <a:lvl6pPr marL="3352876" indent="0" algn="ctr">
              <a:buNone/>
              <a:defRPr sz="2347"/>
            </a:lvl6pPr>
            <a:lvl7pPr marL="4023451" indent="0" algn="ctr">
              <a:buNone/>
              <a:defRPr sz="2347"/>
            </a:lvl7pPr>
            <a:lvl8pPr marL="4694027" indent="0" algn="ctr">
              <a:buNone/>
              <a:defRPr sz="2347"/>
            </a:lvl8pPr>
            <a:lvl9pPr marL="5364602" indent="0" algn="ctr">
              <a:buNone/>
              <a:defRPr sz="2347"/>
            </a:lvl9pPr>
          </a:lstStyle>
          <a:p>
            <a:r>
              <a:rPr lang="en-US"/>
              <a:t>Click to edit Master subtitle style</a:t>
            </a:r>
          </a:p>
        </p:txBody>
      </p:sp>
      <p:sp>
        <p:nvSpPr>
          <p:cNvPr id="4" name="Date Placeholder 3"/>
          <p:cNvSpPr>
            <a:spLocks noGrp="1"/>
          </p:cNvSpPr>
          <p:nvPr>
            <p:ph type="dt" sz="half" idx="10"/>
          </p:nvPr>
        </p:nvSpPr>
        <p:spPr/>
        <p:txBody>
          <a:bodyPr/>
          <a:lstStyle/>
          <a:p>
            <a:fld id="{51C40C15-2CBC-40EB-88FB-E14616FDB445}"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3139246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C40C15-2CBC-40EB-88FB-E14616FDB445}"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278584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46158" y="784650"/>
            <a:ext cx="1067693" cy="125031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1055" y="784650"/>
            <a:ext cx="3107948" cy="125031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C40C15-2CBC-40EB-88FB-E14616FDB445}"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1292032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C40C15-2CBC-40EB-88FB-E14616FDB445}"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375109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4" y="2507617"/>
            <a:ext cx="6703695" cy="4184014"/>
          </a:xfrm>
        </p:spPr>
        <p:txBody>
          <a:bodyPr anchor="b"/>
          <a:lstStyle>
            <a:lvl1pPr>
              <a:defRPr sz="8800"/>
            </a:lvl1pPr>
          </a:lstStyle>
          <a:p>
            <a:r>
              <a:rPr lang="en-US"/>
              <a:t>Click to edit Master title style</a:t>
            </a:r>
          </a:p>
        </p:txBody>
      </p:sp>
      <p:sp>
        <p:nvSpPr>
          <p:cNvPr id="3" name="Text Placeholder 2"/>
          <p:cNvSpPr>
            <a:spLocks noGrp="1"/>
          </p:cNvSpPr>
          <p:nvPr>
            <p:ph type="body" idx="1"/>
          </p:nvPr>
        </p:nvSpPr>
        <p:spPr>
          <a:xfrm>
            <a:off x="530304" y="6731213"/>
            <a:ext cx="6703695" cy="2200274"/>
          </a:xfrm>
        </p:spPr>
        <p:txBody>
          <a:bodyPr/>
          <a:lstStyle>
            <a:lvl1pPr marL="0" indent="0">
              <a:buNone/>
              <a:defRPr sz="3520">
                <a:solidFill>
                  <a:schemeClr val="tx1">
                    <a:tint val="75000"/>
                  </a:schemeClr>
                </a:solidFill>
              </a:defRPr>
            </a:lvl1pPr>
            <a:lvl2pPr marL="670575" indent="0">
              <a:buNone/>
              <a:defRPr sz="2933">
                <a:solidFill>
                  <a:schemeClr val="tx1">
                    <a:tint val="75000"/>
                  </a:schemeClr>
                </a:solidFill>
              </a:defRPr>
            </a:lvl2pPr>
            <a:lvl3pPr marL="1341150" indent="0">
              <a:buNone/>
              <a:defRPr sz="2640">
                <a:solidFill>
                  <a:schemeClr val="tx1">
                    <a:tint val="75000"/>
                  </a:schemeClr>
                </a:solidFill>
              </a:defRPr>
            </a:lvl3pPr>
            <a:lvl4pPr marL="2011726" indent="0">
              <a:buNone/>
              <a:defRPr sz="2347">
                <a:solidFill>
                  <a:schemeClr val="tx1">
                    <a:tint val="75000"/>
                  </a:schemeClr>
                </a:solidFill>
              </a:defRPr>
            </a:lvl4pPr>
            <a:lvl5pPr marL="2682301" indent="0">
              <a:buNone/>
              <a:defRPr sz="2347">
                <a:solidFill>
                  <a:schemeClr val="tx1">
                    <a:tint val="75000"/>
                  </a:schemeClr>
                </a:solidFill>
              </a:defRPr>
            </a:lvl5pPr>
            <a:lvl6pPr marL="3352876" indent="0">
              <a:buNone/>
              <a:defRPr sz="2347">
                <a:solidFill>
                  <a:schemeClr val="tx1">
                    <a:tint val="75000"/>
                  </a:schemeClr>
                </a:solidFill>
              </a:defRPr>
            </a:lvl6pPr>
            <a:lvl7pPr marL="4023451" indent="0">
              <a:buNone/>
              <a:defRPr sz="2347">
                <a:solidFill>
                  <a:schemeClr val="tx1">
                    <a:tint val="75000"/>
                  </a:schemeClr>
                </a:solidFill>
              </a:defRPr>
            </a:lvl7pPr>
            <a:lvl8pPr marL="4694027" indent="0">
              <a:buNone/>
              <a:defRPr sz="2347">
                <a:solidFill>
                  <a:schemeClr val="tx1">
                    <a:tint val="75000"/>
                  </a:schemeClr>
                </a:solidFill>
              </a:defRPr>
            </a:lvl8pPr>
            <a:lvl9pPr marL="5364602" indent="0">
              <a:buNone/>
              <a:defRPr sz="234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C40C15-2CBC-40EB-88FB-E14616FDB445}"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2287164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1055" y="3927899"/>
            <a:ext cx="2087820" cy="935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26030" y="3927899"/>
            <a:ext cx="2087821" cy="935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C40C15-2CBC-40EB-88FB-E14616FDB445}" type="datetimeFigureOut">
              <a:rPr lang="en-US" smtClean="0"/>
              <a:t>9/27/2019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3492669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5" y="2465706"/>
            <a:ext cx="3288089"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4" name="Content Placeholder 3"/>
          <p:cNvSpPr>
            <a:spLocks noGrp="1"/>
          </p:cNvSpPr>
          <p:nvPr>
            <p:ph sz="half" idx="2"/>
          </p:nvPr>
        </p:nvSpPr>
        <p:spPr>
          <a:xfrm>
            <a:off x="535365"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C40C15-2CBC-40EB-88FB-E14616FDB445}" type="datetimeFigureOut">
              <a:rPr lang="en-US" smtClean="0"/>
              <a:t>9/27/2019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2010966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C40C15-2CBC-40EB-88FB-E14616FDB445}" type="datetimeFigureOut">
              <a:rPr lang="en-US" smtClean="0"/>
              <a:t>9/27/2019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2302659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C40C15-2CBC-40EB-88FB-E14616FDB445}" type="datetimeFigureOut">
              <a:rPr lang="en-US" smtClean="0"/>
              <a:t>9/27/2019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543781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4693"/>
            </a:lvl1pPr>
          </a:lstStyle>
          <a:p>
            <a:r>
              <a:rPr lang="en-US"/>
              <a:t>Click to edit Master title style</a:t>
            </a:r>
          </a:p>
        </p:txBody>
      </p:sp>
      <p:sp>
        <p:nvSpPr>
          <p:cNvPr id="3" name="Content Placeholder 2"/>
          <p:cNvSpPr>
            <a:spLocks noGrp="1"/>
          </p:cNvSpPr>
          <p:nvPr>
            <p:ph idx="1"/>
          </p:nvPr>
        </p:nvSpPr>
        <p:spPr>
          <a:xfrm>
            <a:off x="3304282" y="1448224"/>
            <a:ext cx="3934778" cy="7147983"/>
          </a:xfrm>
        </p:spPr>
        <p:txBody>
          <a:bodyPr/>
          <a:lstStyle>
            <a:lvl1pPr>
              <a:defRPr sz="4693"/>
            </a:lvl1pPr>
            <a:lvl2pPr>
              <a:defRPr sz="4107"/>
            </a:lvl2pPr>
            <a:lvl3pPr>
              <a:defRPr sz="3520"/>
            </a:lvl3pPr>
            <a:lvl4pPr>
              <a:defRPr sz="2933"/>
            </a:lvl4pPr>
            <a:lvl5pPr>
              <a:defRPr sz="2933"/>
            </a:lvl5pPr>
            <a:lvl6pPr>
              <a:defRPr sz="2933"/>
            </a:lvl6pPr>
            <a:lvl7pPr>
              <a:defRPr sz="2933"/>
            </a:lvl7pPr>
            <a:lvl8pPr>
              <a:defRPr sz="2933"/>
            </a:lvl8pPr>
            <a:lvl9pPr>
              <a:defRPr sz="29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Click to edit Master text styles</a:t>
            </a:r>
          </a:p>
        </p:txBody>
      </p:sp>
      <p:sp>
        <p:nvSpPr>
          <p:cNvPr id="5" name="Date Placeholder 4"/>
          <p:cNvSpPr>
            <a:spLocks noGrp="1"/>
          </p:cNvSpPr>
          <p:nvPr>
            <p:ph type="dt" sz="half" idx="10"/>
          </p:nvPr>
        </p:nvSpPr>
        <p:spPr/>
        <p:txBody>
          <a:bodyPr/>
          <a:lstStyle/>
          <a:p>
            <a:fld id="{51C40C15-2CBC-40EB-88FB-E14616FDB445}" type="datetimeFigureOut">
              <a:rPr lang="en-US" smtClean="0"/>
              <a:t>9/27/2019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1730273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4693"/>
            </a:lvl1pPr>
          </a:lstStyle>
          <a:p>
            <a:r>
              <a:rPr lang="en-US"/>
              <a:t>Click to edit Master title style</a:t>
            </a:r>
          </a:p>
        </p:txBody>
      </p:sp>
      <p:sp>
        <p:nvSpPr>
          <p:cNvPr id="3" name="Picture Placeholder 2"/>
          <p:cNvSpPr>
            <a:spLocks noGrp="1"/>
          </p:cNvSpPr>
          <p:nvPr>
            <p:ph type="pic" idx="1"/>
          </p:nvPr>
        </p:nvSpPr>
        <p:spPr>
          <a:xfrm>
            <a:off x="3304282" y="1448224"/>
            <a:ext cx="3934778" cy="7147983"/>
          </a:xfrm>
        </p:spPr>
        <p:txBody>
          <a:bodyPr/>
          <a:lstStyle>
            <a:lvl1pPr marL="0" indent="0">
              <a:buNone/>
              <a:defRPr sz="4693"/>
            </a:lvl1pPr>
            <a:lvl2pPr marL="670575" indent="0">
              <a:buNone/>
              <a:defRPr sz="4107"/>
            </a:lvl2pPr>
            <a:lvl3pPr marL="1341150" indent="0">
              <a:buNone/>
              <a:defRPr sz="3520"/>
            </a:lvl3pPr>
            <a:lvl4pPr marL="2011726" indent="0">
              <a:buNone/>
              <a:defRPr sz="2933"/>
            </a:lvl4pPr>
            <a:lvl5pPr marL="2682301" indent="0">
              <a:buNone/>
              <a:defRPr sz="2933"/>
            </a:lvl5pPr>
            <a:lvl6pPr marL="3352876" indent="0">
              <a:buNone/>
              <a:defRPr sz="2933"/>
            </a:lvl6pPr>
            <a:lvl7pPr marL="4023451" indent="0">
              <a:buNone/>
              <a:defRPr sz="2933"/>
            </a:lvl7pPr>
            <a:lvl8pPr marL="4694027" indent="0">
              <a:buNone/>
              <a:defRPr sz="2933"/>
            </a:lvl8pPr>
            <a:lvl9pPr marL="5364602" indent="0">
              <a:buNone/>
              <a:defRPr sz="2933"/>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Click to edit Master text styles</a:t>
            </a:r>
          </a:p>
        </p:txBody>
      </p:sp>
      <p:sp>
        <p:nvSpPr>
          <p:cNvPr id="5" name="Date Placeholder 4"/>
          <p:cNvSpPr>
            <a:spLocks noGrp="1"/>
          </p:cNvSpPr>
          <p:nvPr>
            <p:ph type="dt" sz="half" idx="10"/>
          </p:nvPr>
        </p:nvSpPr>
        <p:spPr/>
        <p:txBody>
          <a:bodyPr/>
          <a:lstStyle/>
          <a:p>
            <a:fld id="{51C40C15-2CBC-40EB-88FB-E14616FDB445}" type="datetimeFigureOut">
              <a:rPr lang="en-US" smtClean="0"/>
              <a:t>9/27/2019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3753636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1760">
                <a:solidFill>
                  <a:schemeClr val="tx1">
                    <a:tint val="75000"/>
                  </a:schemeClr>
                </a:solidFill>
              </a:defRPr>
            </a:lvl1pPr>
          </a:lstStyle>
          <a:p>
            <a:fld id="{51C40C15-2CBC-40EB-88FB-E14616FDB445}" type="datetimeFigureOut">
              <a:rPr lang="en-US" smtClean="0"/>
              <a:t>9/27/2019</a:t>
            </a:fld>
            <a:endParaRPr lang="en-US"/>
          </a:p>
        </p:txBody>
      </p:sp>
      <p:sp>
        <p:nvSpPr>
          <p:cNvPr id="5" name="Footer Placeholder 4"/>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1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1760">
                <a:solidFill>
                  <a:schemeClr val="tx1">
                    <a:tint val="75000"/>
                  </a:schemeClr>
                </a:solidFill>
              </a:defRPr>
            </a:lvl1pPr>
          </a:lstStyle>
          <a:p>
            <a:fld id="{D2A87F27-DD5E-4262-8F27-C8B530250354}" type="slidenum">
              <a:rPr lang="en-US" smtClean="0"/>
              <a:t>‹#›</a:t>
            </a:fld>
            <a:endParaRPr lang="en-US"/>
          </a:p>
        </p:txBody>
      </p:sp>
    </p:spTree>
    <p:extLst>
      <p:ext uri="{BB962C8B-B14F-4D97-AF65-F5344CB8AC3E}">
        <p14:creationId xmlns:p14="http://schemas.microsoft.com/office/powerpoint/2010/main" val="258166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341150" rtl="0" eaLnBrk="1" latinLnBrk="0" hangingPunct="1">
        <a:lnSpc>
          <a:spcPct val="90000"/>
        </a:lnSpc>
        <a:spcBef>
          <a:spcPct val="0"/>
        </a:spcBef>
        <a:buNone/>
        <a:defRPr sz="6453" kern="1200">
          <a:solidFill>
            <a:schemeClr val="tx1"/>
          </a:solidFill>
          <a:latin typeface="+mj-lt"/>
          <a:ea typeface="+mj-ea"/>
          <a:cs typeface="+mj-cs"/>
        </a:defRPr>
      </a:lvl1pPr>
    </p:titleStyle>
    <p:bodyStyle>
      <a:lvl1pPr marL="335288" indent="-335288" algn="l" defTabSz="1341150" rtl="0" eaLnBrk="1" latinLnBrk="0" hangingPunct="1">
        <a:lnSpc>
          <a:spcPct val="90000"/>
        </a:lnSpc>
        <a:spcBef>
          <a:spcPts val="1467"/>
        </a:spcBef>
        <a:buFont typeface="Arial" panose="020B0604020202020204" pitchFamily="34" charset="0"/>
        <a:buChar char="•"/>
        <a:defRPr sz="4107" kern="1200">
          <a:solidFill>
            <a:schemeClr val="tx1"/>
          </a:solidFill>
          <a:latin typeface="+mn-lt"/>
          <a:ea typeface="+mn-ea"/>
          <a:cs typeface="+mn-cs"/>
        </a:defRPr>
      </a:lvl1pPr>
      <a:lvl2pPr marL="1005863" indent="-335288" algn="l" defTabSz="1341150" rtl="0" eaLnBrk="1" latinLnBrk="0" hangingPunct="1">
        <a:lnSpc>
          <a:spcPct val="90000"/>
        </a:lnSpc>
        <a:spcBef>
          <a:spcPts val="733"/>
        </a:spcBef>
        <a:buFont typeface="Arial" panose="020B0604020202020204" pitchFamily="34" charset="0"/>
        <a:buChar char="•"/>
        <a:defRPr sz="3520" kern="1200">
          <a:solidFill>
            <a:schemeClr val="tx1"/>
          </a:solidFill>
          <a:latin typeface="+mn-lt"/>
          <a:ea typeface="+mn-ea"/>
          <a:cs typeface="+mn-cs"/>
        </a:defRPr>
      </a:lvl2pPr>
      <a:lvl3pPr marL="1676438" indent="-335288" algn="l" defTabSz="1341150" rtl="0" eaLnBrk="1" latinLnBrk="0" hangingPunct="1">
        <a:lnSpc>
          <a:spcPct val="90000"/>
        </a:lnSpc>
        <a:spcBef>
          <a:spcPts val="733"/>
        </a:spcBef>
        <a:buFont typeface="Arial" panose="020B0604020202020204" pitchFamily="34" charset="0"/>
        <a:buChar char="•"/>
        <a:defRPr sz="2933" kern="1200">
          <a:solidFill>
            <a:schemeClr val="tx1"/>
          </a:solidFill>
          <a:latin typeface="+mn-lt"/>
          <a:ea typeface="+mn-ea"/>
          <a:cs typeface="+mn-cs"/>
        </a:defRPr>
      </a:lvl3pPr>
      <a:lvl4pPr marL="2347013"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4pPr>
      <a:lvl5pPr marL="301758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p:bodyStyle>
    <p:otherStyle>
      <a:defPPr>
        <a:defRPr lang="en-US"/>
      </a:defPPr>
      <a:lvl1pPr marL="0" algn="l" defTabSz="1341150" rtl="0" eaLnBrk="1" latinLnBrk="0" hangingPunct="1">
        <a:defRPr sz="2640" kern="1200">
          <a:solidFill>
            <a:schemeClr val="tx1"/>
          </a:solidFill>
          <a:latin typeface="+mn-lt"/>
          <a:ea typeface="+mn-ea"/>
          <a:cs typeface="+mn-cs"/>
        </a:defRPr>
      </a:lvl1pPr>
      <a:lvl2pPr marL="670575" algn="l" defTabSz="1341150" rtl="0" eaLnBrk="1" latinLnBrk="0" hangingPunct="1">
        <a:defRPr sz="2640" kern="1200">
          <a:solidFill>
            <a:schemeClr val="tx1"/>
          </a:solidFill>
          <a:latin typeface="+mn-lt"/>
          <a:ea typeface="+mn-ea"/>
          <a:cs typeface="+mn-cs"/>
        </a:defRPr>
      </a:lvl2pPr>
      <a:lvl3pPr marL="1341150" algn="l" defTabSz="1341150" rtl="0" eaLnBrk="1" latinLnBrk="0" hangingPunct="1">
        <a:defRPr sz="2640" kern="1200">
          <a:solidFill>
            <a:schemeClr val="tx1"/>
          </a:solidFill>
          <a:latin typeface="+mn-lt"/>
          <a:ea typeface="+mn-ea"/>
          <a:cs typeface="+mn-cs"/>
        </a:defRPr>
      </a:lvl3pPr>
      <a:lvl4pPr marL="2011726" algn="l" defTabSz="1341150" rtl="0" eaLnBrk="1" latinLnBrk="0" hangingPunct="1">
        <a:defRPr sz="2640" kern="1200">
          <a:solidFill>
            <a:schemeClr val="tx1"/>
          </a:solidFill>
          <a:latin typeface="+mn-lt"/>
          <a:ea typeface="+mn-ea"/>
          <a:cs typeface="+mn-cs"/>
        </a:defRPr>
      </a:lvl4pPr>
      <a:lvl5pPr marL="2682301" algn="l" defTabSz="1341150" rtl="0" eaLnBrk="1" latinLnBrk="0" hangingPunct="1">
        <a:defRPr sz="2640" kern="1200">
          <a:solidFill>
            <a:schemeClr val="tx1"/>
          </a:solidFill>
          <a:latin typeface="+mn-lt"/>
          <a:ea typeface="+mn-ea"/>
          <a:cs typeface="+mn-cs"/>
        </a:defRPr>
      </a:lvl5pPr>
      <a:lvl6pPr marL="3352876" algn="l" defTabSz="1341150" rtl="0" eaLnBrk="1" latinLnBrk="0" hangingPunct="1">
        <a:defRPr sz="2640" kern="1200">
          <a:solidFill>
            <a:schemeClr val="tx1"/>
          </a:solidFill>
          <a:latin typeface="+mn-lt"/>
          <a:ea typeface="+mn-ea"/>
          <a:cs typeface="+mn-cs"/>
        </a:defRPr>
      </a:lvl6pPr>
      <a:lvl7pPr marL="4023451" algn="l" defTabSz="1341150" rtl="0" eaLnBrk="1" latinLnBrk="0" hangingPunct="1">
        <a:defRPr sz="2640" kern="1200">
          <a:solidFill>
            <a:schemeClr val="tx1"/>
          </a:solidFill>
          <a:latin typeface="+mn-lt"/>
          <a:ea typeface="+mn-ea"/>
          <a:cs typeface="+mn-cs"/>
        </a:defRPr>
      </a:lvl7pPr>
      <a:lvl8pPr marL="4694027" algn="l" defTabSz="1341150" rtl="0" eaLnBrk="1" latinLnBrk="0" hangingPunct="1">
        <a:defRPr sz="2640" kern="1200">
          <a:solidFill>
            <a:schemeClr val="tx1"/>
          </a:solidFill>
          <a:latin typeface="+mn-lt"/>
          <a:ea typeface="+mn-ea"/>
          <a:cs typeface="+mn-cs"/>
        </a:defRPr>
      </a:lvl8pPr>
      <a:lvl9pPr marL="5364602" algn="l" defTabSz="1341150" rtl="0" eaLnBrk="1" latinLnBrk="0" hangingPunct="1">
        <a:defRPr sz="2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image" Target="../media/image1.png"/><Relationship Id="rId16" Type="http://schemas.openxmlformats.org/officeDocument/2006/relationships/image" Target="../media/image14.jp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7A464E5E-0637-4AA7-BBE2-8052EA4BFE0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349153" y="1435492"/>
            <a:ext cx="2593892" cy="1729261"/>
          </a:xfrm>
          <a:prstGeom prst="rect">
            <a:avLst/>
          </a:prstGeom>
          <a:ln>
            <a:noFill/>
          </a:ln>
          <a:effectLst>
            <a:softEdge rad="112500"/>
          </a:effectLst>
        </p:spPr>
      </p:pic>
      <p:sp>
        <p:nvSpPr>
          <p:cNvPr id="2" name="Title 1"/>
          <p:cNvSpPr>
            <a:spLocks noGrp="1"/>
          </p:cNvSpPr>
          <p:nvPr>
            <p:ph type="ctrTitle"/>
          </p:nvPr>
        </p:nvSpPr>
        <p:spPr>
          <a:xfrm>
            <a:off x="0" y="0"/>
            <a:ext cx="7772400" cy="1054418"/>
          </a:xfrm>
        </p:spPr>
        <p:txBody>
          <a:bodyPr anchor="t">
            <a:noAutofit/>
          </a:bodyPr>
          <a:lstStyle/>
          <a:p>
            <a:r>
              <a:rPr lang="en-US" sz="2800" b="1" dirty="0">
                <a:ln w="3175">
                  <a:noFill/>
                </a:ln>
                <a:solidFill>
                  <a:schemeClr val="bg1"/>
                </a:solidFill>
                <a:effectLst>
                  <a:outerShdw blurRad="50800" dist="38100" dir="5400000" algn="t" rotWithShape="0">
                    <a:prstClr val="black">
                      <a:alpha val="40000"/>
                    </a:prstClr>
                  </a:outerShdw>
                </a:effectLst>
              </a:rPr>
              <a:t>1806 Rushland Grove Lane</a:t>
            </a:r>
            <a:br>
              <a:rPr lang="en-US" sz="2800" b="1" dirty="0">
                <a:ln w="3175">
                  <a:noFill/>
                </a:ln>
                <a:solidFill>
                  <a:schemeClr val="bg1"/>
                </a:solidFill>
                <a:effectLst>
                  <a:outerShdw blurRad="50800" dist="38100" dir="5400000" algn="t" rotWithShape="0">
                    <a:prstClr val="black">
                      <a:alpha val="40000"/>
                    </a:prstClr>
                  </a:outerShdw>
                </a:effectLst>
              </a:rPr>
            </a:br>
            <a:r>
              <a:rPr lang="en-US" sz="1800" dirty="0">
                <a:ln w="3175">
                  <a:noFill/>
                </a:ln>
                <a:solidFill>
                  <a:schemeClr val="bg1"/>
                </a:solidFill>
                <a:effectLst>
                  <a:outerShdw blurRad="50800" dist="38100" dir="5400000" algn="t" rotWithShape="0">
                    <a:prstClr val="black">
                      <a:alpha val="40000"/>
                    </a:prstClr>
                  </a:outerShdw>
                </a:effectLst>
              </a:rPr>
              <a:t>Rushland Plantation :: Johns Island, SC 29455</a:t>
            </a:r>
            <a:br>
              <a:rPr lang="en-US" sz="1800" dirty="0">
                <a:ln w="3175">
                  <a:noFill/>
                </a:ln>
                <a:solidFill>
                  <a:schemeClr val="bg1"/>
                </a:solidFill>
                <a:effectLst>
                  <a:outerShdw blurRad="50800" dist="38100" dir="5400000" algn="t" rotWithShape="0">
                    <a:prstClr val="black">
                      <a:alpha val="40000"/>
                    </a:prstClr>
                  </a:outerShdw>
                </a:effectLst>
              </a:rPr>
            </a:br>
            <a:r>
              <a:rPr lang="en-US" sz="1800" dirty="0">
                <a:ln w="3175">
                  <a:noFill/>
                </a:ln>
                <a:solidFill>
                  <a:schemeClr val="bg1"/>
                </a:solidFill>
                <a:effectLst>
                  <a:outerShdw blurRad="50800" dist="38100" dir="5400000" algn="t" rotWithShape="0">
                    <a:prstClr val="black">
                      <a:alpha val="40000"/>
                    </a:prstClr>
                  </a:outerShdw>
                </a:effectLst>
              </a:rPr>
              <a:t>MLS# 19000379 :: $899,990</a:t>
            </a:r>
          </a:p>
        </p:txBody>
      </p:sp>
      <p:sp>
        <p:nvSpPr>
          <p:cNvPr id="3" name="Subtitle 2"/>
          <p:cNvSpPr>
            <a:spLocks noGrp="1"/>
          </p:cNvSpPr>
          <p:nvPr>
            <p:ph type="subTitle" idx="1"/>
          </p:nvPr>
        </p:nvSpPr>
        <p:spPr>
          <a:xfrm>
            <a:off x="0" y="4890271"/>
            <a:ext cx="7772400" cy="3143846"/>
          </a:xfrm>
        </p:spPr>
        <p:txBody>
          <a:bodyPr anchor="ctr">
            <a:noAutofit/>
          </a:bodyPr>
          <a:lstStyle/>
          <a:p>
            <a:r>
              <a:rPr lang="en-US" sz="1400" b="1" dirty="0">
                <a:solidFill>
                  <a:schemeClr val="bg1"/>
                </a:solidFill>
              </a:rPr>
              <a:t>Unique Opportunity to Own a Brand New Custom Home with tons of features and upgrades. This Marsh Front Residence boost elegance and incredible curb appeal with a Full Front Porch that wraps around to the side of the residence. The Front Porch is great for Rocking Chairs and/or a swing. The Metal Roof adds to the Southern Charmed exterior that you will fall in love with. The Screened Porch and Rear Deck have an amazing Marsh view and a view of the Stono River as well. The Interior Features include 5'' Hardwood Floors, Tile in the Bathrooms, Wainscoting in the Foyer, Judges Paneling in the Dining Room, Custom Trim Paneling in the Great Room, The Appliances included are an Over the Range Hood, Drop-in Stove, Built-in Double Oven, Dishwasher and Built-in Microwave in the Island. Get in early to make your Selections for this New Home. Rushland Plantation is a 500-acre neighborhood with home-sites. The Rushland community has set aside a considerable amount of land for natural wildlife habitats. Expansive marsh views is the trademark of this Community. The Community Dock is on the Stono River which gives you deep water access. Rushland Plantation is located off of River Road, less than a mile from Maybank Highway. Local Restaurants include Maria's Mexican Grill, The Fat Hen, and Wild Olive are within a few minutes drive. Downtown Charleston is about 15 minutes away, and Folly Beach is about 20 minutes.</a:t>
            </a:r>
          </a:p>
        </p:txBody>
      </p:sp>
      <p:pic>
        <p:nvPicPr>
          <p:cNvPr id="5" name="Picture 4"/>
          <p:cNvPicPr>
            <a:picLocks/>
          </p:cNvPicPr>
          <p:nvPr/>
        </p:nvPicPr>
        <p:blipFill>
          <a:blip r:embed="rId5" cstate="print">
            <a:extLst>
              <a:ext uri="{28A0092B-C50C-407E-A947-70E740481C1C}">
                <a14:useLocalDpi xmlns:a14="http://schemas.microsoft.com/office/drawing/2010/main" val="0"/>
              </a:ext>
            </a:extLst>
          </a:blip>
          <a:srcRect/>
          <a:stretch/>
        </p:blipFill>
        <p:spPr>
          <a:xfrm>
            <a:off x="3200877" y="3815210"/>
            <a:ext cx="1371600" cy="914400"/>
          </a:xfrm>
          <a:prstGeom prst="rect">
            <a:avLst/>
          </a:prstGeom>
          <a:ln>
            <a:solidFill>
              <a:srgbClr val="C0E0FE"/>
            </a:solidFill>
          </a:ln>
          <a:effectLst>
            <a:outerShdw blurRad="63500" sx="102000" sy="102000" algn="ctr" rotWithShape="0">
              <a:prstClr val="black">
                <a:alpha val="40000"/>
              </a:prstClr>
            </a:outerShdw>
          </a:effectLst>
        </p:spPr>
      </p:pic>
      <p:pic>
        <p:nvPicPr>
          <p:cNvPr id="6" name="Picture 5"/>
          <p:cNvPicPr>
            <a:picLocks/>
          </p:cNvPicPr>
          <p:nvPr/>
        </p:nvPicPr>
        <p:blipFill>
          <a:blip r:embed="rId6" cstate="print">
            <a:extLst>
              <a:ext uri="{28A0092B-C50C-407E-A947-70E740481C1C}">
                <a14:useLocalDpi xmlns:a14="http://schemas.microsoft.com/office/drawing/2010/main" val="0"/>
              </a:ext>
            </a:extLst>
          </a:blip>
          <a:srcRect/>
          <a:stretch/>
        </p:blipFill>
        <p:spPr>
          <a:xfrm>
            <a:off x="1659466" y="3815210"/>
            <a:ext cx="1369695" cy="914400"/>
          </a:xfrm>
          <a:prstGeom prst="rect">
            <a:avLst/>
          </a:prstGeom>
          <a:ln>
            <a:solidFill>
              <a:srgbClr val="C0E0FE"/>
            </a:solidFill>
          </a:ln>
          <a:effectLst>
            <a:outerShdw blurRad="63500" sx="102000" sy="102000" algn="ctr" rotWithShape="0">
              <a:prstClr val="black">
                <a:alpha val="40000"/>
              </a:prstClr>
            </a:outerShdw>
          </a:effectLst>
        </p:spPr>
      </p:pic>
      <p:pic>
        <p:nvPicPr>
          <p:cNvPr id="7" name="Picture 6"/>
          <p:cNvPicPr>
            <a:picLocks/>
          </p:cNvPicPr>
          <p:nvPr/>
        </p:nvPicPr>
        <p:blipFill>
          <a:blip r:embed="rId7" cstate="print">
            <a:extLst>
              <a:ext uri="{28A0092B-C50C-407E-A947-70E740481C1C}">
                <a14:useLocalDpi xmlns:a14="http://schemas.microsoft.com/office/drawing/2010/main" val="0"/>
              </a:ext>
            </a:extLst>
          </a:blip>
          <a:srcRect/>
          <a:stretch/>
        </p:blipFill>
        <p:spPr>
          <a:xfrm>
            <a:off x="116151" y="3815210"/>
            <a:ext cx="1371600" cy="914400"/>
          </a:xfrm>
          <a:prstGeom prst="rect">
            <a:avLst/>
          </a:prstGeom>
          <a:ln>
            <a:solidFill>
              <a:srgbClr val="C0E0FE"/>
            </a:solidFill>
          </a:ln>
          <a:effectLst>
            <a:outerShdw blurRad="63500" sx="102000" sy="102000" algn="ctr" rotWithShape="0">
              <a:prstClr val="black">
                <a:alpha val="40000"/>
              </a:prstClr>
            </a:outerShdw>
          </a:effectLst>
        </p:spPr>
      </p:pic>
      <p:pic>
        <p:nvPicPr>
          <p:cNvPr id="9" name="Picture 8"/>
          <p:cNvPicPr>
            <a:picLocks/>
          </p:cNvPicPr>
          <p:nvPr/>
        </p:nvPicPr>
        <p:blipFill>
          <a:blip r:embed="rId8" cstate="print">
            <a:extLst>
              <a:ext uri="{28A0092B-C50C-407E-A947-70E740481C1C}">
                <a14:useLocalDpi xmlns:a14="http://schemas.microsoft.com/office/drawing/2010/main" val="0"/>
              </a:ext>
            </a:extLst>
          </a:blip>
          <a:srcRect/>
          <a:stretch/>
        </p:blipFill>
        <p:spPr>
          <a:xfrm>
            <a:off x="4743240" y="3815210"/>
            <a:ext cx="1371600" cy="914400"/>
          </a:xfrm>
          <a:prstGeom prst="rect">
            <a:avLst/>
          </a:prstGeom>
          <a:ln>
            <a:solidFill>
              <a:srgbClr val="C0E0FE"/>
            </a:solidFill>
          </a:ln>
          <a:effectLst>
            <a:outerShdw blurRad="63500" sx="102000" sy="102000" algn="ctr" rotWithShape="0">
              <a:prstClr val="black">
                <a:alpha val="40000"/>
              </a:prstClr>
            </a:outerShdw>
          </a:effectLst>
        </p:spPr>
      </p:pic>
      <p:pic>
        <p:nvPicPr>
          <p:cNvPr id="10" name="Picture 9"/>
          <p:cNvPicPr>
            <a:picLocks/>
          </p:cNvPicPr>
          <p:nvPr/>
        </p:nvPicPr>
        <p:blipFill>
          <a:blip r:embed="rId9" cstate="print">
            <a:extLst>
              <a:ext uri="{28A0092B-C50C-407E-A947-70E740481C1C}">
                <a14:useLocalDpi xmlns:a14="http://schemas.microsoft.com/office/drawing/2010/main" val="0"/>
              </a:ext>
            </a:extLst>
          </a:blip>
          <a:srcRect/>
          <a:stretch/>
        </p:blipFill>
        <p:spPr>
          <a:xfrm>
            <a:off x="6285601" y="3815210"/>
            <a:ext cx="1371600" cy="914400"/>
          </a:xfrm>
          <a:prstGeom prst="rect">
            <a:avLst/>
          </a:prstGeom>
          <a:ln>
            <a:solidFill>
              <a:srgbClr val="C0E0FE"/>
            </a:solidFill>
          </a:ln>
          <a:effectLst>
            <a:outerShdw blurRad="63500" sx="102000" sy="102000" algn="ctr" rotWithShape="0">
              <a:prstClr val="black">
                <a:alpha val="40000"/>
              </a:prstClr>
            </a:outerShdw>
          </a:effectLst>
        </p:spPr>
      </p:pic>
      <p:pic>
        <p:nvPicPr>
          <p:cNvPr id="11" name="Picture 10"/>
          <p:cNvPicPr>
            <a:picLocks/>
          </p:cNvPicPr>
          <p:nvPr/>
        </p:nvPicPr>
        <p:blipFill>
          <a:blip r:embed="rId10" cstate="print">
            <a:extLst>
              <a:ext uri="{28A0092B-C50C-407E-A947-70E740481C1C}">
                <a14:useLocalDpi xmlns:a14="http://schemas.microsoft.com/office/drawing/2010/main" val="0"/>
              </a:ext>
            </a:extLst>
          </a:blip>
          <a:srcRect/>
          <a:stretch/>
        </p:blipFill>
        <p:spPr>
          <a:xfrm>
            <a:off x="3204725" y="8072042"/>
            <a:ext cx="1371600" cy="914400"/>
          </a:xfrm>
          <a:prstGeom prst="rect">
            <a:avLst/>
          </a:prstGeom>
          <a:ln>
            <a:solidFill>
              <a:srgbClr val="C0E0FE"/>
            </a:solidFill>
          </a:ln>
          <a:effectLst>
            <a:outerShdw blurRad="63500" sx="102000" sy="102000" algn="ctr" rotWithShape="0">
              <a:prstClr val="black">
                <a:alpha val="40000"/>
              </a:prstClr>
            </a:outerShdw>
          </a:effectLst>
        </p:spPr>
      </p:pic>
      <p:pic>
        <p:nvPicPr>
          <p:cNvPr id="12" name="Picture 11"/>
          <p:cNvPicPr>
            <a:picLocks/>
          </p:cNvPicPr>
          <p:nvPr/>
        </p:nvPicPr>
        <p:blipFill>
          <a:blip r:embed="rId11" cstate="print">
            <a:extLst>
              <a:ext uri="{28A0092B-C50C-407E-A947-70E740481C1C}">
                <a14:useLocalDpi xmlns:a14="http://schemas.microsoft.com/office/drawing/2010/main" val="0"/>
              </a:ext>
            </a:extLst>
          </a:blip>
          <a:srcRect/>
          <a:stretch/>
        </p:blipFill>
        <p:spPr>
          <a:xfrm>
            <a:off x="4744688" y="8072042"/>
            <a:ext cx="1371600" cy="914400"/>
          </a:xfrm>
          <a:prstGeom prst="rect">
            <a:avLst/>
          </a:prstGeom>
          <a:ln>
            <a:solidFill>
              <a:srgbClr val="C0E0FE"/>
            </a:solidFill>
          </a:ln>
          <a:effectLst>
            <a:outerShdw blurRad="63500" sx="102000" sy="102000" algn="ctr" rotWithShape="0">
              <a:prstClr val="black">
                <a:alpha val="40000"/>
              </a:prstClr>
            </a:outerShdw>
          </a:effectLst>
        </p:spPr>
      </p:pic>
      <p:sp>
        <p:nvSpPr>
          <p:cNvPr id="14" name="Rectangle 13"/>
          <p:cNvSpPr/>
          <p:nvPr/>
        </p:nvSpPr>
        <p:spPr>
          <a:xfrm>
            <a:off x="0" y="9076729"/>
            <a:ext cx="3886200" cy="984885"/>
          </a:xfrm>
          <a:prstGeom prst="rect">
            <a:avLst/>
          </a:prstGeom>
        </p:spPr>
        <p:txBody>
          <a:bodyPr>
            <a:spAutoFit/>
          </a:bodyPr>
          <a:lstStyle/>
          <a:p>
            <a:r>
              <a:rPr lang="en-US" sz="1600" b="1" dirty="0">
                <a:solidFill>
                  <a:schemeClr val="bg1"/>
                </a:solidFill>
                <a:effectLst>
                  <a:outerShdw blurRad="38100" dist="38100" dir="2700000" algn="tl">
                    <a:srgbClr val="000000">
                      <a:alpha val="43137"/>
                    </a:srgbClr>
                  </a:outerShdw>
                </a:effectLst>
              </a:rPr>
              <a:t>Chris Eller</a:t>
            </a:r>
          </a:p>
          <a:p>
            <a:r>
              <a:rPr lang="en-US" sz="1400" dirty="0">
                <a:solidFill>
                  <a:schemeClr val="bg1"/>
                </a:solidFill>
                <a:effectLst>
                  <a:outerShdw blurRad="38100" dist="38100" dir="2700000" algn="tl">
                    <a:srgbClr val="000000">
                      <a:alpha val="43137"/>
                    </a:srgbClr>
                  </a:outerShdw>
                </a:effectLst>
              </a:rPr>
              <a:t>EPRO, GRN, SFR, REALTOR, CRS</a:t>
            </a:r>
          </a:p>
          <a:p>
            <a:r>
              <a:rPr lang="en-US" sz="1400" dirty="0">
                <a:solidFill>
                  <a:schemeClr val="bg1"/>
                </a:solidFill>
                <a:effectLst>
                  <a:outerShdw blurRad="38100" dist="38100" dir="2700000" algn="tl">
                    <a:srgbClr val="000000">
                      <a:alpha val="43137"/>
                    </a:srgbClr>
                  </a:outerShdw>
                </a:effectLst>
              </a:rPr>
              <a:t>(843) 343-3359</a:t>
            </a:r>
          </a:p>
          <a:p>
            <a:r>
              <a:rPr lang="en-US" sz="1400" dirty="0">
                <a:solidFill>
                  <a:schemeClr val="bg1"/>
                </a:solidFill>
                <a:effectLst>
                  <a:outerShdw blurRad="38100" dist="38100" dir="2700000" algn="tl">
                    <a:srgbClr val="000000">
                      <a:alpha val="43137"/>
                    </a:srgbClr>
                  </a:outerShdw>
                </a:effectLst>
              </a:rPr>
              <a:t>Chris@GallowayFamilyHomes.com</a:t>
            </a:r>
          </a:p>
        </p:txBody>
      </p:sp>
      <p:sp>
        <p:nvSpPr>
          <p:cNvPr id="15" name="Rectangle 14"/>
          <p:cNvSpPr/>
          <p:nvPr/>
        </p:nvSpPr>
        <p:spPr>
          <a:xfrm>
            <a:off x="3886200" y="9053052"/>
            <a:ext cx="3886200" cy="984885"/>
          </a:xfrm>
          <a:prstGeom prst="rect">
            <a:avLst/>
          </a:prstGeom>
        </p:spPr>
        <p:txBody>
          <a:bodyPr>
            <a:spAutoFit/>
          </a:bodyPr>
          <a:lstStyle/>
          <a:p>
            <a:pPr algn="r"/>
            <a:r>
              <a:rPr lang="en-US" sz="1600" b="1" dirty="0">
                <a:solidFill>
                  <a:schemeClr val="bg1"/>
                </a:solidFill>
                <a:effectLst>
                  <a:outerShdw blurRad="38100" dist="38100" dir="2700000" algn="tl">
                    <a:srgbClr val="000000">
                      <a:alpha val="43137"/>
                    </a:srgbClr>
                  </a:outerShdw>
                </a:effectLst>
              </a:rPr>
              <a:t>GFH Realty, LLC</a:t>
            </a:r>
          </a:p>
          <a:p>
            <a:pPr algn="r"/>
            <a:r>
              <a:rPr lang="en-US" sz="1400" dirty="0">
                <a:solidFill>
                  <a:schemeClr val="bg1"/>
                </a:solidFill>
                <a:effectLst>
                  <a:outerShdw blurRad="38100" dist="38100" dir="2700000" algn="tl">
                    <a:srgbClr val="000000">
                      <a:alpha val="43137"/>
                    </a:srgbClr>
                  </a:outerShdw>
                </a:effectLst>
              </a:rPr>
              <a:t>498 Wando Park Blvd Suite 1125</a:t>
            </a:r>
          </a:p>
          <a:p>
            <a:pPr algn="r"/>
            <a:r>
              <a:rPr lang="en-US" sz="1400" dirty="0">
                <a:solidFill>
                  <a:schemeClr val="bg1"/>
                </a:solidFill>
                <a:effectLst>
                  <a:outerShdw blurRad="38100" dist="38100" dir="2700000" algn="tl">
                    <a:srgbClr val="000000">
                      <a:alpha val="43137"/>
                    </a:srgbClr>
                  </a:outerShdw>
                </a:effectLst>
              </a:rPr>
              <a:t>Mt. Pleasant, SC 29464</a:t>
            </a:r>
          </a:p>
          <a:p>
            <a:pPr algn="r"/>
            <a:r>
              <a:rPr lang="en-US" sz="1400" dirty="0">
                <a:solidFill>
                  <a:schemeClr val="bg1"/>
                </a:solidFill>
                <a:effectLst>
                  <a:outerShdw blurRad="38100" dist="38100" dir="2700000" algn="tl">
                    <a:srgbClr val="000000">
                      <a:alpha val="43137"/>
                    </a:srgbClr>
                  </a:outerShdw>
                </a:effectLst>
              </a:rPr>
              <a:t>www.gallowayfamilyhomes.com</a:t>
            </a:r>
          </a:p>
        </p:txBody>
      </p:sp>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25201" y="7811649"/>
            <a:ext cx="486106" cy="732087"/>
          </a:xfrm>
          <a:prstGeom prst="rect">
            <a:avLst/>
          </a:prstGeom>
        </p:spPr>
      </p:pic>
      <p:pic>
        <p:nvPicPr>
          <p:cNvPr id="17" name="Picture 16"/>
          <p:cNvPicPr>
            <a:picLocks/>
          </p:cNvPicPr>
          <p:nvPr/>
        </p:nvPicPr>
        <p:blipFill>
          <a:blip r:embed="rId13" cstate="print">
            <a:extLst>
              <a:ext uri="{28A0092B-C50C-407E-A947-70E740481C1C}">
                <a14:useLocalDpi xmlns:a14="http://schemas.microsoft.com/office/drawing/2010/main" val="0"/>
              </a:ext>
            </a:extLst>
          </a:blip>
          <a:srcRect/>
          <a:stretch/>
        </p:blipFill>
        <p:spPr>
          <a:xfrm>
            <a:off x="124799" y="8072042"/>
            <a:ext cx="1371600" cy="914400"/>
          </a:xfrm>
          <a:prstGeom prst="rect">
            <a:avLst/>
          </a:prstGeom>
          <a:ln>
            <a:solidFill>
              <a:srgbClr val="C0E0FE"/>
            </a:solidFill>
          </a:ln>
          <a:effectLst>
            <a:outerShdw blurRad="63500" sx="102000" sy="102000" algn="ctr" rotWithShape="0">
              <a:prstClr val="black">
                <a:alpha val="40000"/>
              </a:prstClr>
            </a:outerShdw>
          </a:effectLst>
        </p:spPr>
      </p:pic>
      <p:pic>
        <p:nvPicPr>
          <p:cNvPr id="18" name="Picture 17"/>
          <p:cNvPicPr>
            <a:picLocks/>
          </p:cNvPicPr>
          <p:nvPr/>
        </p:nvPicPr>
        <p:blipFill>
          <a:blip r:embed="rId14" cstate="print">
            <a:extLst>
              <a:ext uri="{28A0092B-C50C-407E-A947-70E740481C1C}">
                <a14:useLocalDpi xmlns:a14="http://schemas.microsoft.com/office/drawing/2010/main" val="0"/>
              </a:ext>
            </a:extLst>
          </a:blip>
          <a:srcRect/>
          <a:stretch/>
        </p:blipFill>
        <p:spPr>
          <a:xfrm>
            <a:off x="1664762" y="8072042"/>
            <a:ext cx="1371600" cy="914400"/>
          </a:xfrm>
          <a:prstGeom prst="rect">
            <a:avLst/>
          </a:prstGeom>
          <a:ln>
            <a:solidFill>
              <a:srgbClr val="C0E0FE"/>
            </a:solidFill>
          </a:ln>
          <a:effectLst>
            <a:outerShdw blurRad="63500" sx="102000" sy="102000" algn="ctr" rotWithShape="0">
              <a:prstClr val="black">
                <a:alpha val="40000"/>
              </a:prstClr>
            </a:outerShdw>
          </a:effectLst>
        </p:spPr>
      </p:pic>
      <p:pic>
        <p:nvPicPr>
          <p:cNvPr id="22" name="Picture 21"/>
          <p:cNvPicPr>
            <a:picLocks/>
          </p:cNvPicPr>
          <p:nvPr/>
        </p:nvPicPr>
        <p:blipFill>
          <a:blip r:embed="rId15" cstate="print">
            <a:extLst>
              <a:ext uri="{28A0092B-C50C-407E-A947-70E740481C1C}">
                <a14:useLocalDpi xmlns:a14="http://schemas.microsoft.com/office/drawing/2010/main" val="0"/>
              </a:ext>
            </a:extLst>
          </a:blip>
          <a:srcRect/>
          <a:stretch/>
        </p:blipFill>
        <p:spPr>
          <a:xfrm>
            <a:off x="6284650" y="8072042"/>
            <a:ext cx="1371600" cy="914400"/>
          </a:xfrm>
          <a:prstGeom prst="rect">
            <a:avLst/>
          </a:prstGeom>
          <a:ln>
            <a:solidFill>
              <a:srgbClr val="C0E0FE"/>
            </a:solidFill>
          </a:ln>
          <a:effectLst>
            <a:outerShdw blurRad="63500" sx="102000" sy="102000" algn="ctr" rotWithShape="0">
              <a:prstClr val="black">
                <a:alpha val="40000"/>
              </a:prstClr>
            </a:outerShdw>
          </a:effectLst>
        </p:spPr>
      </p:pic>
      <p:pic>
        <p:nvPicPr>
          <p:cNvPr id="13" name="Picture 12"/>
          <p:cNvPicPr>
            <a:picLocks noChangeAspect="1"/>
          </p:cNvPicPr>
          <p:nvPr/>
        </p:nvPicPr>
        <p:blipFill>
          <a:blip r:embed="rId16">
            <a:extLst>
              <a:ext uri="{28A0092B-C50C-407E-A947-70E740481C1C}">
                <a14:useLocalDpi xmlns:a14="http://schemas.microsoft.com/office/drawing/2010/main" val="0"/>
              </a:ext>
            </a:extLst>
          </a:blip>
          <a:srcRect/>
          <a:stretch/>
        </p:blipFill>
        <p:spPr>
          <a:xfrm>
            <a:off x="152157" y="1054418"/>
            <a:ext cx="3581886" cy="2387924"/>
          </a:xfrm>
          <a:prstGeom prst="rect">
            <a:avLst/>
          </a:prstGeom>
          <a:ln>
            <a:solidFill>
              <a:srgbClr val="C0E0FE"/>
            </a:solidFill>
          </a:ln>
          <a:effectLst>
            <a:outerShdw blurRad="63500" sx="102000" sy="102000" algn="ctr" rotWithShape="0">
              <a:prstClr val="black">
                <a:alpha val="40000"/>
              </a:prstClr>
            </a:outerShdw>
          </a:effectLst>
        </p:spPr>
      </p:pic>
      <p:pic>
        <p:nvPicPr>
          <p:cNvPr id="24" name="Picture 23">
            <a:extLst>
              <a:ext uri="{FF2B5EF4-FFF2-40B4-BE49-F238E27FC236}">
                <a16:creationId xmlns:a16="http://schemas.microsoft.com/office/drawing/2014/main" id="{A9BE1587-FB71-43FA-85D9-17DA37ABC9AB}"/>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468879" y="4427623"/>
            <a:ext cx="3624081" cy="2034571"/>
          </a:xfrm>
          <a:prstGeom prst="rect">
            <a:avLst/>
          </a:prstGeom>
          <a:ln>
            <a:solidFill>
              <a:srgbClr val="C0E0FE"/>
            </a:solidFill>
          </a:ln>
          <a:effectLst>
            <a:outerShdw blurRad="63500" sx="102000" sy="102000" algn="ctr" rotWithShape="0">
              <a:prstClr val="black">
                <a:alpha val="40000"/>
              </a:prstClr>
            </a:outerShdw>
          </a:effectLst>
        </p:spPr>
      </p:pic>
      <p:sp>
        <p:nvSpPr>
          <p:cNvPr id="4" name="Diagonal Stripe 3"/>
          <p:cNvSpPr/>
          <p:nvPr/>
        </p:nvSpPr>
        <p:spPr>
          <a:xfrm>
            <a:off x="-222" y="-27916"/>
            <a:ext cx="1760442" cy="1551915"/>
          </a:xfrm>
          <a:prstGeom prst="diagStripe">
            <a:avLst/>
          </a:prstGeom>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chemeClr val="tx1"/>
              </a:solidFill>
            </a:endParaRPr>
          </a:p>
        </p:txBody>
      </p:sp>
      <p:sp>
        <p:nvSpPr>
          <p:cNvPr id="20" name="Rectangle 19"/>
          <p:cNvSpPr/>
          <p:nvPr/>
        </p:nvSpPr>
        <p:spPr>
          <a:xfrm rot="19066575">
            <a:off x="-45560" y="253134"/>
            <a:ext cx="1347805" cy="646331"/>
          </a:xfrm>
          <a:prstGeom prst="rect">
            <a:avLst/>
          </a:prstGeom>
        </p:spPr>
        <p:txBody>
          <a:bodyPr wrap="none">
            <a:spAutoFit/>
          </a:bodyPr>
          <a:lstStyle/>
          <a:p>
            <a:pPr algn="ctr"/>
            <a:r>
              <a:rPr lang="en-US" b="1" dirty="0">
                <a:solidFill>
                  <a:schemeClr val="bg1"/>
                </a:solidFill>
                <a:effectLst>
                  <a:outerShdw blurRad="38100" dist="38100" dir="2700000" algn="tl">
                    <a:srgbClr val="000000">
                      <a:alpha val="43137"/>
                    </a:srgbClr>
                  </a:outerShdw>
                </a:effectLst>
              </a:rPr>
              <a:t>Ready Now!</a:t>
            </a:r>
          </a:p>
          <a:p>
            <a:pPr algn="ctr"/>
            <a:r>
              <a:rPr lang="en-US" b="1" dirty="0">
                <a:solidFill>
                  <a:schemeClr val="bg1"/>
                </a:solidFill>
                <a:effectLst>
                  <a:outerShdw blurRad="38100" dist="38100" dir="2700000" algn="tl">
                    <a:srgbClr val="000000">
                      <a:alpha val="43137"/>
                    </a:srgbClr>
                  </a:outerShdw>
                </a:effectLst>
              </a:rPr>
              <a:t>New Price!</a:t>
            </a:r>
            <a:endParaRPr lang="en-US" dirty="0">
              <a:effectLst>
                <a:outerShdw blurRad="38100" dist="38100" dir="2700000" algn="tl">
                  <a:srgbClr val="000000">
                    <a:alpha val="43137"/>
                  </a:srgbClr>
                </a:outerShdw>
              </a:effectLst>
            </a:endParaRPr>
          </a:p>
        </p:txBody>
      </p:sp>
      <p:pic>
        <p:nvPicPr>
          <p:cNvPr id="25" name="Picture 24">
            <a:extLst>
              <a:ext uri="{FF2B5EF4-FFF2-40B4-BE49-F238E27FC236}">
                <a16:creationId xmlns:a16="http://schemas.microsoft.com/office/drawing/2014/main" id="{0A267E18-4580-4731-9AA7-325DF164C38B}"/>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4038359" y="1054418"/>
            <a:ext cx="3581886" cy="2387924"/>
          </a:xfrm>
          <a:prstGeom prst="rect">
            <a:avLst/>
          </a:prstGeom>
          <a:ln>
            <a:solidFill>
              <a:srgbClr val="C0E0FE"/>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7273016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TotalTime>
  <Words>319</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1806 Rushland Grove Lane Rushland Plantation :: Johns Island, SC 29455 MLS# 19000379 :: $899,990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dc:creator>
  <cp:lastModifiedBy>A. Thomas Price</cp:lastModifiedBy>
  <cp:revision>40</cp:revision>
  <dcterms:created xsi:type="dcterms:W3CDTF">2015-07-03T21:49:28Z</dcterms:created>
  <dcterms:modified xsi:type="dcterms:W3CDTF">2019-09-27T15:38:15Z</dcterms:modified>
</cp:coreProperties>
</file>