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52825" y="4890119"/>
            <a:ext cx="1808821" cy="1205880"/>
          </a:xfrm>
          <a:prstGeom prst="rect">
            <a:avLst/>
          </a:prstGeom>
          <a:ln>
            <a:solidFill>
              <a:srgbClr val="F1F1EF"/>
            </a:solidFill>
          </a:ln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9" t="525" r="6208" b="14475"/>
          <a:stretch>
            <a:fillRect/>
          </a:stretch>
        </p:blipFill>
        <p:spPr>
          <a:xfrm>
            <a:off x="210753" y="151152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8110" y="4890624"/>
            <a:ext cx="1808064" cy="1205376"/>
          </a:xfrm>
          <a:prstGeom prst="rect">
            <a:avLst/>
          </a:prstGeom>
          <a:ln>
            <a:solidFill>
              <a:srgbClr val="F1F1EF"/>
            </a:solidFill>
          </a:ln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753" y="4890624"/>
            <a:ext cx="1808064" cy="1205376"/>
          </a:xfrm>
          <a:prstGeom prst="rect">
            <a:avLst/>
          </a:prstGeom>
          <a:ln>
            <a:solidFill>
              <a:srgbClr val="F1F1EF"/>
            </a:solidFill>
          </a:ln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396267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36039" y="7405829"/>
            <a:ext cx="998219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381000"/>
            <a:ext cx="4755502" cy="12727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398314" y="-19948"/>
            <a:ext cx="4147869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300" b="1" dirty="0"/>
              <a:t>1806 Swing Lane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621655" y="133623"/>
            <a:ext cx="17697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000" b="1" i="1" spc="-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Offering at $789,900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10789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10065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2,830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6289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The Villages In St Johns Woods · Johns Island, SC 29455 · MLS# 26006753</a:t>
            </a:r>
            <a:endParaRPr lang="en-US" sz="1300" dirty="0">
              <a:latin typeface="Palatino Linotype"/>
              <a:cs typeface="Palatino Linotype"/>
            </a:endParaRPr>
          </a:p>
        </p:txBody>
      </p:sp>
      <p:sp>
        <p:nvSpPr>
          <p:cNvPr id="42" name="object 39"/>
          <p:cNvSpPr txBox="1"/>
          <p:nvPr/>
        </p:nvSpPr>
        <p:spPr>
          <a:xfrm>
            <a:off x="456670" y="7405106"/>
            <a:ext cx="338772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28700" algn="l"/>
                <a:tab pos="2383790" algn="l"/>
              </a:tabLst>
            </a:pPr>
            <a:r>
              <a:rPr lang="en-US" sz="1425" baseline="5847" dirty="0">
                <a:latin typeface="Verdana"/>
                <a:cs typeface="Verdana"/>
              </a:rPr>
              <a:t>4</a:t>
            </a:r>
            <a:r>
              <a:rPr sz="1425" baseline="5847" dirty="0">
                <a:latin typeface="Verdana"/>
                <a:cs typeface="Verdana"/>
              </a:rPr>
              <a:t> </a:t>
            </a:r>
            <a:r>
              <a:rPr sz="1425" spc="-15" baseline="5847" dirty="0">
                <a:latin typeface="Verdana"/>
                <a:cs typeface="Verdana"/>
              </a:rPr>
              <a:t>Bedroom</a:t>
            </a:r>
            <a:r>
              <a:rPr sz="1425" baseline="5847" dirty="0">
                <a:latin typeface="Verdana"/>
                <a:cs typeface="Verdana"/>
              </a:rPr>
              <a:t>	</a:t>
            </a:r>
            <a:r>
              <a:rPr lang="en-US" sz="950" dirty="0">
                <a:latin typeface="Verdana"/>
                <a:cs typeface="Verdana"/>
              </a:rPr>
              <a:t>3½ </a:t>
            </a:r>
            <a:r>
              <a:rPr sz="950" spc="-10" dirty="0">
                <a:latin typeface="Verdana"/>
                <a:cs typeface="Verdana"/>
              </a:rPr>
              <a:t>Bathrooms</a:t>
            </a:r>
            <a:r>
              <a:rPr sz="950" dirty="0">
                <a:latin typeface="Verdana"/>
                <a:cs typeface="Verdana"/>
              </a:rPr>
              <a:t>	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Welcome to 1806 Swing Lane! This stunning 4 Bed/3.5 Bath Ravenwood floor plan property offers 2,830 sq ft of turn-key living space and is perfectly positioned on a spacious lot in the highly sought-after Villages in St. Johns Woods community on Johns Island. Wonderful indoor/outdoor living spaces, an open and functional floor plan, DUAL PRIMARY BRs, huge loft upstairs which is perfect for a second Living Room/Movie Room/Playroom,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, fenced backyard, 2 car detached garage with an additional parking pad, screened porch/oversized patio, dual front porches, and a meticulously maintained interior make this home truly turn key move-in ready! This one has it all! Schedule your private showing today!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5467" y="4890624"/>
            <a:ext cx="1808064" cy="1205376"/>
          </a:xfrm>
          <a:prstGeom prst="rect">
            <a:avLst/>
          </a:prstGeom>
          <a:ln>
            <a:solidFill>
              <a:srgbClr val="F1F1EF"/>
            </a:solidFill>
          </a:ln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665" y="6199225"/>
            <a:ext cx="2292350" cy="1528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185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Palatino Linotype</vt:lpstr>
      <vt:lpstr>Times New Roman</vt:lpstr>
      <vt:lpstr>Verdana</vt:lpstr>
      <vt:lpstr>Office Theme</vt:lpstr>
      <vt:lpstr>1806 Swing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8</cp:revision>
  <dcterms:created xsi:type="dcterms:W3CDTF">2025-01-10T16:05:11Z</dcterms:created>
  <dcterms:modified xsi:type="dcterms:W3CDTF">2026-03-12T21:19:34Z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