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346" y="2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10058400"/>
          </a:xfrm>
          <a:custGeom>
            <a:avLst/>
            <a:gdLst/>
            <a:ahLst/>
            <a:cxnLst/>
            <a:rect l="l" t="t" r="r" b="b"/>
            <a:pathLst>
              <a:path w="7772400" h="10058400">
                <a:moveTo>
                  <a:pt x="7772399" y="10058399"/>
                </a:moveTo>
                <a:lnTo>
                  <a:pt x="0" y="10058399"/>
                </a:lnTo>
                <a:lnTo>
                  <a:pt x="0" y="0"/>
                </a:lnTo>
                <a:lnTo>
                  <a:pt x="7772399" y="0"/>
                </a:lnTo>
                <a:lnTo>
                  <a:pt x="7772399" y="10058399"/>
                </a:lnTo>
                <a:close/>
              </a:path>
            </a:pathLst>
          </a:custGeom>
          <a:solidFill>
            <a:srgbClr val="F1F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76816" y="693190"/>
            <a:ext cx="2160904" cy="9283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haynes.charlestonproperties@gmail.com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hyperlink" Target="http://haynes.findhomesforsaleincharlest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49193" y="4890119"/>
            <a:ext cx="1808821" cy="1205881"/>
          </a:xfrm>
          <a:prstGeom prst="rect">
            <a:avLst/>
          </a:prstGeom>
        </p:spPr>
      </p:pic>
      <p:pic>
        <p:nvPicPr>
          <p:cNvPr id="3" name="objec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9" b="1979"/>
          <a:stretch/>
        </p:blipFill>
        <p:spPr>
          <a:xfrm>
            <a:off x="210753" y="151152"/>
            <a:ext cx="7350893" cy="4706582"/>
          </a:xfrm>
          <a:prstGeom prst="rect">
            <a:avLst/>
          </a:prstGeom>
        </p:spPr>
      </p:pic>
      <p:pic>
        <p:nvPicPr>
          <p:cNvPr id="4" name="object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9828" y="4890624"/>
            <a:ext cx="1808064" cy="1205376"/>
          </a:xfrm>
          <a:prstGeom prst="rect">
            <a:avLst/>
          </a:prstGeom>
        </p:spPr>
      </p:pic>
      <p:pic>
        <p:nvPicPr>
          <p:cNvPr id="5" name="object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5146" y="4890624"/>
            <a:ext cx="1808064" cy="1205376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4161466" y="7895406"/>
            <a:ext cx="3538854" cy="2087880"/>
            <a:chOff x="4161466" y="7895406"/>
            <a:chExt cx="3538854" cy="2087880"/>
          </a:xfrm>
        </p:grpSpPr>
        <p:sp>
          <p:nvSpPr>
            <p:cNvPr id="7" name="object 7"/>
            <p:cNvSpPr/>
            <p:nvPr/>
          </p:nvSpPr>
          <p:spPr>
            <a:xfrm>
              <a:off x="4161466" y="7895406"/>
              <a:ext cx="3482975" cy="2037714"/>
            </a:xfrm>
            <a:custGeom>
              <a:avLst/>
              <a:gdLst/>
              <a:ahLst/>
              <a:cxnLst/>
              <a:rect l="l" t="t" r="r" b="b"/>
              <a:pathLst>
                <a:path w="3482975" h="2037715">
                  <a:moveTo>
                    <a:pt x="3368229" y="2037323"/>
                  </a:moveTo>
                  <a:lnTo>
                    <a:pt x="114300" y="2037323"/>
                  </a:lnTo>
                  <a:lnTo>
                    <a:pt x="69809" y="2028340"/>
                  </a:lnTo>
                  <a:lnTo>
                    <a:pt x="33477" y="2003845"/>
                  </a:lnTo>
                  <a:lnTo>
                    <a:pt x="8982" y="1967513"/>
                  </a:lnTo>
                  <a:lnTo>
                    <a:pt x="0" y="1923023"/>
                  </a:lnTo>
                  <a:lnTo>
                    <a:pt x="0" y="114300"/>
                  </a:lnTo>
                  <a:lnTo>
                    <a:pt x="8982" y="69809"/>
                  </a:lnTo>
                  <a:lnTo>
                    <a:pt x="33477" y="33477"/>
                  </a:lnTo>
                  <a:lnTo>
                    <a:pt x="69809" y="8982"/>
                  </a:lnTo>
                  <a:lnTo>
                    <a:pt x="114300" y="0"/>
                  </a:lnTo>
                  <a:lnTo>
                    <a:pt x="3368229" y="0"/>
                  </a:lnTo>
                  <a:lnTo>
                    <a:pt x="3412720" y="8982"/>
                  </a:lnTo>
                  <a:lnTo>
                    <a:pt x="3449051" y="33477"/>
                  </a:lnTo>
                  <a:lnTo>
                    <a:pt x="3473547" y="69809"/>
                  </a:lnTo>
                  <a:lnTo>
                    <a:pt x="3482529" y="114300"/>
                  </a:lnTo>
                  <a:lnTo>
                    <a:pt x="3482529" y="1923023"/>
                  </a:lnTo>
                  <a:lnTo>
                    <a:pt x="3473547" y="1967513"/>
                  </a:lnTo>
                  <a:lnTo>
                    <a:pt x="3449051" y="2003845"/>
                  </a:lnTo>
                  <a:lnTo>
                    <a:pt x="3412720" y="2028340"/>
                  </a:lnTo>
                  <a:lnTo>
                    <a:pt x="3368229" y="2037323"/>
                  </a:lnTo>
                  <a:close/>
                </a:path>
              </a:pathLst>
            </a:custGeom>
            <a:solidFill>
              <a:srgbClr val="F4E7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08669" y="9157371"/>
              <a:ext cx="168159" cy="18753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67385" y="9445561"/>
              <a:ext cx="198300" cy="14289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90535" y="9716789"/>
              <a:ext cx="190423" cy="19064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58620" y="8024737"/>
              <a:ext cx="1647824" cy="6857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33358" y="9735013"/>
              <a:ext cx="266699" cy="24764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275571" y="7991734"/>
              <a:ext cx="1289425" cy="1289425"/>
            </a:xfrm>
            <a:prstGeom prst="rect">
              <a:avLst/>
            </a:prstGeom>
          </p:spPr>
        </p:pic>
      </p:grpSp>
      <p:sp>
        <p:nvSpPr>
          <p:cNvPr id="19" name="object 19"/>
          <p:cNvSpPr/>
          <p:nvPr/>
        </p:nvSpPr>
        <p:spPr>
          <a:xfrm>
            <a:off x="533514" y="7016203"/>
            <a:ext cx="566420" cy="300355"/>
          </a:xfrm>
          <a:custGeom>
            <a:avLst/>
            <a:gdLst/>
            <a:ahLst/>
            <a:cxnLst/>
            <a:rect l="l" t="t" r="r" b="b"/>
            <a:pathLst>
              <a:path w="566419" h="300354">
                <a:moveTo>
                  <a:pt x="441693" y="71386"/>
                </a:moveTo>
                <a:lnTo>
                  <a:pt x="436067" y="43624"/>
                </a:lnTo>
                <a:lnTo>
                  <a:pt x="429082" y="33274"/>
                </a:lnTo>
                <a:lnTo>
                  <a:pt x="429082" y="71386"/>
                </a:lnTo>
                <a:lnTo>
                  <a:pt x="429082" y="166662"/>
                </a:lnTo>
                <a:lnTo>
                  <a:pt x="429082" y="179273"/>
                </a:lnTo>
                <a:lnTo>
                  <a:pt x="429082" y="246989"/>
                </a:lnTo>
                <a:lnTo>
                  <a:pt x="399783" y="246989"/>
                </a:lnTo>
                <a:lnTo>
                  <a:pt x="399783" y="259600"/>
                </a:lnTo>
                <a:lnTo>
                  <a:pt x="399783" y="287680"/>
                </a:lnTo>
                <a:lnTo>
                  <a:pt x="389280" y="287680"/>
                </a:lnTo>
                <a:lnTo>
                  <a:pt x="384911" y="279933"/>
                </a:lnTo>
                <a:lnTo>
                  <a:pt x="384619" y="279412"/>
                </a:lnTo>
                <a:lnTo>
                  <a:pt x="377812" y="272986"/>
                </a:lnTo>
                <a:lnTo>
                  <a:pt x="369379" y="268820"/>
                </a:lnTo>
                <a:lnTo>
                  <a:pt x="359841" y="267335"/>
                </a:lnTo>
                <a:lnTo>
                  <a:pt x="84747" y="267335"/>
                </a:lnTo>
                <a:lnTo>
                  <a:pt x="75209" y="268820"/>
                </a:lnTo>
                <a:lnTo>
                  <a:pt x="66776" y="272986"/>
                </a:lnTo>
                <a:lnTo>
                  <a:pt x="59969" y="279412"/>
                </a:lnTo>
                <a:lnTo>
                  <a:pt x="55308" y="287680"/>
                </a:lnTo>
                <a:lnTo>
                  <a:pt x="41897" y="287680"/>
                </a:lnTo>
                <a:lnTo>
                  <a:pt x="41897" y="259600"/>
                </a:lnTo>
                <a:lnTo>
                  <a:pt x="399783" y="259600"/>
                </a:lnTo>
                <a:lnTo>
                  <a:pt x="399783" y="246989"/>
                </a:lnTo>
                <a:lnTo>
                  <a:pt x="12598" y="246989"/>
                </a:lnTo>
                <a:lnTo>
                  <a:pt x="12598" y="179273"/>
                </a:lnTo>
                <a:lnTo>
                  <a:pt x="429082" y="179273"/>
                </a:lnTo>
                <a:lnTo>
                  <a:pt x="429082" y="166662"/>
                </a:lnTo>
                <a:lnTo>
                  <a:pt x="412381" y="166662"/>
                </a:lnTo>
                <a:lnTo>
                  <a:pt x="412292" y="149783"/>
                </a:lnTo>
                <a:lnTo>
                  <a:pt x="410273" y="139852"/>
                </a:lnTo>
                <a:lnTo>
                  <a:pt x="407746" y="136105"/>
                </a:lnTo>
                <a:lnTo>
                  <a:pt x="404533" y="131343"/>
                </a:lnTo>
                <a:lnTo>
                  <a:pt x="399783" y="128143"/>
                </a:lnTo>
                <a:lnTo>
                  <a:pt x="399783" y="142455"/>
                </a:lnTo>
                <a:lnTo>
                  <a:pt x="399783" y="166662"/>
                </a:lnTo>
                <a:lnTo>
                  <a:pt x="41897" y="166662"/>
                </a:lnTo>
                <a:lnTo>
                  <a:pt x="41897" y="142240"/>
                </a:lnTo>
                <a:lnTo>
                  <a:pt x="48031" y="136105"/>
                </a:lnTo>
                <a:lnTo>
                  <a:pt x="393433" y="136105"/>
                </a:lnTo>
                <a:lnTo>
                  <a:pt x="399783" y="142455"/>
                </a:lnTo>
                <a:lnTo>
                  <a:pt x="399783" y="128143"/>
                </a:lnTo>
                <a:lnTo>
                  <a:pt x="395973" y="125564"/>
                </a:lnTo>
                <a:lnTo>
                  <a:pt x="395846" y="125564"/>
                </a:lnTo>
                <a:lnTo>
                  <a:pt x="385622" y="123494"/>
                </a:lnTo>
                <a:lnTo>
                  <a:pt x="372440" y="123494"/>
                </a:lnTo>
                <a:lnTo>
                  <a:pt x="371729" y="121196"/>
                </a:lnTo>
                <a:lnTo>
                  <a:pt x="370840" y="118935"/>
                </a:lnTo>
                <a:lnTo>
                  <a:pt x="369735" y="116738"/>
                </a:lnTo>
                <a:lnTo>
                  <a:pt x="374853" y="112191"/>
                </a:lnTo>
                <a:lnTo>
                  <a:pt x="378929" y="107175"/>
                </a:lnTo>
                <a:lnTo>
                  <a:pt x="381088" y="101790"/>
                </a:lnTo>
                <a:lnTo>
                  <a:pt x="381050" y="101498"/>
                </a:lnTo>
                <a:lnTo>
                  <a:pt x="380949" y="100558"/>
                </a:lnTo>
                <a:lnTo>
                  <a:pt x="380479" y="96329"/>
                </a:lnTo>
                <a:lnTo>
                  <a:pt x="379920" y="95529"/>
                </a:lnTo>
                <a:lnTo>
                  <a:pt x="377863" y="92570"/>
                </a:lnTo>
                <a:lnTo>
                  <a:pt x="377012" y="92163"/>
                </a:lnTo>
                <a:lnTo>
                  <a:pt x="372008" y="89776"/>
                </a:lnTo>
                <a:lnTo>
                  <a:pt x="367258" y="89535"/>
                </a:lnTo>
                <a:lnTo>
                  <a:pt x="367258" y="101790"/>
                </a:lnTo>
                <a:lnTo>
                  <a:pt x="365874" y="103466"/>
                </a:lnTo>
                <a:lnTo>
                  <a:pt x="363131" y="106146"/>
                </a:lnTo>
                <a:lnTo>
                  <a:pt x="354977" y="111899"/>
                </a:lnTo>
                <a:lnTo>
                  <a:pt x="354926" y="112191"/>
                </a:lnTo>
                <a:lnTo>
                  <a:pt x="354291" y="115773"/>
                </a:lnTo>
                <a:lnTo>
                  <a:pt x="357314" y="120205"/>
                </a:lnTo>
                <a:lnTo>
                  <a:pt x="358241" y="121831"/>
                </a:lnTo>
                <a:lnTo>
                  <a:pt x="359003" y="123494"/>
                </a:lnTo>
                <a:lnTo>
                  <a:pt x="248069" y="123494"/>
                </a:lnTo>
                <a:lnTo>
                  <a:pt x="248831" y="121831"/>
                </a:lnTo>
                <a:lnTo>
                  <a:pt x="249758" y="120205"/>
                </a:lnTo>
                <a:lnTo>
                  <a:pt x="252793" y="115773"/>
                </a:lnTo>
                <a:lnTo>
                  <a:pt x="252095" y="111899"/>
                </a:lnTo>
                <a:lnTo>
                  <a:pt x="243941" y="106146"/>
                </a:lnTo>
                <a:lnTo>
                  <a:pt x="241198" y="103466"/>
                </a:lnTo>
                <a:lnTo>
                  <a:pt x="239814" y="101790"/>
                </a:lnTo>
                <a:lnTo>
                  <a:pt x="243255" y="101511"/>
                </a:lnTo>
                <a:lnTo>
                  <a:pt x="248932" y="101790"/>
                </a:lnTo>
                <a:lnTo>
                  <a:pt x="250037" y="101790"/>
                </a:lnTo>
                <a:lnTo>
                  <a:pt x="264121" y="105371"/>
                </a:lnTo>
                <a:lnTo>
                  <a:pt x="265747" y="105156"/>
                </a:lnTo>
                <a:lnTo>
                  <a:pt x="267157" y="104381"/>
                </a:lnTo>
                <a:lnTo>
                  <a:pt x="273354" y="101498"/>
                </a:lnTo>
                <a:lnTo>
                  <a:pt x="275374" y="100558"/>
                </a:lnTo>
                <a:lnTo>
                  <a:pt x="284264" y="97777"/>
                </a:lnTo>
                <a:lnTo>
                  <a:pt x="293687" y="96100"/>
                </a:lnTo>
                <a:lnTo>
                  <a:pt x="303542" y="95529"/>
                </a:lnTo>
                <a:lnTo>
                  <a:pt x="313385" y="96100"/>
                </a:lnTo>
                <a:lnTo>
                  <a:pt x="322821" y="97777"/>
                </a:lnTo>
                <a:lnTo>
                  <a:pt x="331698" y="100558"/>
                </a:lnTo>
                <a:lnTo>
                  <a:pt x="339915" y="104381"/>
                </a:lnTo>
                <a:lnTo>
                  <a:pt x="341312" y="105156"/>
                </a:lnTo>
                <a:lnTo>
                  <a:pt x="342976" y="105371"/>
                </a:lnTo>
                <a:lnTo>
                  <a:pt x="357047" y="101790"/>
                </a:lnTo>
                <a:lnTo>
                  <a:pt x="358216" y="101790"/>
                </a:lnTo>
                <a:lnTo>
                  <a:pt x="363804" y="101511"/>
                </a:lnTo>
                <a:lnTo>
                  <a:pt x="367258" y="101790"/>
                </a:lnTo>
                <a:lnTo>
                  <a:pt x="367258" y="89535"/>
                </a:lnTo>
                <a:lnTo>
                  <a:pt x="361238" y="89217"/>
                </a:lnTo>
                <a:lnTo>
                  <a:pt x="343801" y="92163"/>
                </a:lnTo>
                <a:lnTo>
                  <a:pt x="334556" y="88163"/>
                </a:lnTo>
                <a:lnTo>
                  <a:pt x="324688" y="85267"/>
                </a:lnTo>
                <a:lnTo>
                  <a:pt x="314299" y="83515"/>
                </a:lnTo>
                <a:lnTo>
                  <a:pt x="303530" y="82918"/>
                </a:lnTo>
                <a:lnTo>
                  <a:pt x="292760" y="83515"/>
                </a:lnTo>
                <a:lnTo>
                  <a:pt x="282384" y="85267"/>
                </a:lnTo>
                <a:lnTo>
                  <a:pt x="272503" y="88163"/>
                </a:lnTo>
                <a:lnTo>
                  <a:pt x="263271" y="92163"/>
                </a:lnTo>
                <a:lnTo>
                  <a:pt x="245833" y="89217"/>
                </a:lnTo>
                <a:lnTo>
                  <a:pt x="235064" y="89776"/>
                </a:lnTo>
                <a:lnTo>
                  <a:pt x="229222" y="92570"/>
                </a:lnTo>
                <a:lnTo>
                  <a:pt x="226593" y="96329"/>
                </a:lnTo>
                <a:lnTo>
                  <a:pt x="225983" y="101790"/>
                </a:lnTo>
                <a:lnTo>
                  <a:pt x="226631" y="103466"/>
                </a:lnTo>
                <a:lnTo>
                  <a:pt x="228142" y="107175"/>
                </a:lnTo>
                <a:lnTo>
                  <a:pt x="232219" y="112191"/>
                </a:lnTo>
                <a:lnTo>
                  <a:pt x="237337" y="116738"/>
                </a:lnTo>
                <a:lnTo>
                  <a:pt x="236220" y="118935"/>
                </a:lnTo>
                <a:lnTo>
                  <a:pt x="235331" y="121196"/>
                </a:lnTo>
                <a:lnTo>
                  <a:pt x="234632" y="123494"/>
                </a:lnTo>
                <a:lnTo>
                  <a:pt x="207289" y="123494"/>
                </a:lnTo>
                <a:lnTo>
                  <a:pt x="206578" y="121196"/>
                </a:lnTo>
                <a:lnTo>
                  <a:pt x="205689" y="118935"/>
                </a:lnTo>
                <a:lnTo>
                  <a:pt x="204584" y="116738"/>
                </a:lnTo>
                <a:lnTo>
                  <a:pt x="209702" y="112191"/>
                </a:lnTo>
                <a:lnTo>
                  <a:pt x="213779" y="107175"/>
                </a:lnTo>
                <a:lnTo>
                  <a:pt x="215938" y="101790"/>
                </a:lnTo>
                <a:lnTo>
                  <a:pt x="215900" y="101498"/>
                </a:lnTo>
                <a:lnTo>
                  <a:pt x="215798" y="100558"/>
                </a:lnTo>
                <a:lnTo>
                  <a:pt x="202107" y="89535"/>
                </a:lnTo>
                <a:lnTo>
                  <a:pt x="202107" y="101790"/>
                </a:lnTo>
                <a:lnTo>
                  <a:pt x="200723" y="103466"/>
                </a:lnTo>
                <a:lnTo>
                  <a:pt x="197980" y="106146"/>
                </a:lnTo>
                <a:lnTo>
                  <a:pt x="189826" y="111899"/>
                </a:lnTo>
                <a:lnTo>
                  <a:pt x="189776" y="112191"/>
                </a:lnTo>
                <a:lnTo>
                  <a:pt x="189141" y="115773"/>
                </a:lnTo>
                <a:lnTo>
                  <a:pt x="192163" y="120205"/>
                </a:lnTo>
                <a:lnTo>
                  <a:pt x="193090" y="121831"/>
                </a:lnTo>
                <a:lnTo>
                  <a:pt x="193852" y="123494"/>
                </a:lnTo>
                <a:lnTo>
                  <a:pt x="82918" y="123494"/>
                </a:lnTo>
                <a:lnTo>
                  <a:pt x="83693" y="121831"/>
                </a:lnTo>
                <a:lnTo>
                  <a:pt x="84607" y="120205"/>
                </a:lnTo>
                <a:lnTo>
                  <a:pt x="87630" y="115773"/>
                </a:lnTo>
                <a:lnTo>
                  <a:pt x="86944" y="111899"/>
                </a:lnTo>
                <a:lnTo>
                  <a:pt x="78790" y="106146"/>
                </a:lnTo>
                <a:lnTo>
                  <a:pt x="76047" y="103466"/>
                </a:lnTo>
                <a:lnTo>
                  <a:pt x="74663" y="101790"/>
                </a:lnTo>
                <a:lnTo>
                  <a:pt x="78117" y="101498"/>
                </a:lnTo>
                <a:lnTo>
                  <a:pt x="83731" y="101790"/>
                </a:lnTo>
                <a:lnTo>
                  <a:pt x="84874" y="101790"/>
                </a:lnTo>
                <a:lnTo>
                  <a:pt x="98971" y="105371"/>
                </a:lnTo>
                <a:lnTo>
                  <a:pt x="100596" y="105156"/>
                </a:lnTo>
                <a:lnTo>
                  <a:pt x="102006" y="104381"/>
                </a:lnTo>
                <a:lnTo>
                  <a:pt x="108204" y="101498"/>
                </a:lnTo>
                <a:lnTo>
                  <a:pt x="110223" y="100558"/>
                </a:lnTo>
                <a:lnTo>
                  <a:pt x="119113" y="97777"/>
                </a:lnTo>
                <a:lnTo>
                  <a:pt x="128536" y="96100"/>
                </a:lnTo>
                <a:lnTo>
                  <a:pt x="138391" y="95529"/>
                </a:lnTo>
                <a:lnTo>
                  <a:pt x="148234" y="96100"/>
                </a:lnTo>
                <a:lnTo>
                  <a:pt x="157670" y="97777"/>
                </a:lnTo>
                <a:lnTo>
                  <a:pt x="166560" y="100558"/>
                </a:lnTo>
                <a:lnTo>
                  <a:pt x="174764" y="104381"/>
                </a:lnTo>
                <a:lnTo>
                  <a:pt x="176161" y="105156"/>
                </a:lnTo>
                <a:lnTo>
                  <a:pt x="177825" y="105371"/>
                </a:lnTo>
                <a:lnTo>
                  <a:pt x="191909" y="101790"/>
                </a:lnTo>
                <a:lnTo>
                  <a:pt x="193065" y="101790"/>
                </a:lnTo>
                <a:lnTo>
                  <a:pt x="198653" y="101511"/>
                </a:lnTo>
                <a:lnTo>
                  <a:pt x="202107" y="101790"/>
                </a:lnTo>
                <a:lnTo>
                  <a:pt x="202107" y="89535"/>
                </a:lnTo>
                <a:lnTo>
                  <a:pt x="196088" y="89217"/>
                </a:lnTo>
                <a:lnTo>
                  <a:pt x="178650" y="92163"/>
                </a:lnTo>
                <a:lnTo>
                  <a:pt x="169405" y="88163"/>
                </a:lnTo>
                <a:lnTo>
                  <a:pt x="159537" y="85267"/>
                </a:lnTo>
                <a:lnTo>
                  <a:pt x="149148" y="83515"/>
                </a:lnTo>
                <a:lnTo>
                  <a:pt x="138379" y="82918"/>
                </a:lnTo>
                <a:lnTo>
                  <a:pt x="127622" y="83515"/>
                </a:lnTo>
                <a:lnTo>
                  <a:pt x="117233" y="85267"/>
                </a:lnTo>
                <a:lnTo>
                  <a:pt x="107353" y="88163"/>
                </a:lnTo>
                <a:lnTo>
                  <a:pt x="98120" y="92163"/>
                </a:lnTo>
                <a:lnTo>
                  <a:pt x="80695" y="89217"/>
                </a:lnTo>
                <a:lnTo>
                  <a:pt x="69913" y="89776"/>
                </a:lnTo>
                <a:lnTo>
                  <a:pt x="64071" y="92570"/>
                </a:lnTo>
                <a:lnTo>
                  <a:pt x="61442" y="96329"/>
                </a:lnTo>
                <a:lnTo>
                  <a:pt x="60833" y="101790"/>
                </a:lnTo>
                <a:lnTo>
                  <a:pt x="61480" y="103466"/>
                </a:lnTo>
                <a:lnTo>
                  <a:pt x="62992" y="107175"/>
                </a:lnTo>
                <a:lnTo>
                  <a:pt x="67068" y="112191"/>
                </a:lnTo>
                <a:lnTo>
                  <a:pt x="72186" y="116738"/>
                </a:lnTo>
                <a:lnTo>
                  <a:pt x="71069" y="118935"/>
                </a:lnTo>
                <a:lnTo>
                  <a:pt x="70192" y="121196"/>
                </a:lnTo>
                <a:lnTo>
                  <a:pt x="69481" y="123494"/>
                </a:lnTo>
                <a:lnTo>
                  <a:pt x="55575" y="123494"/>
                </a:lnTo>
                <a:lnTo>
                  <a:pt x="45351" y="125564"/>
                </a:lnTo>
                <a:lnTo>
                  <a:pt x="36995" y="131203"/>
                </a:lnTo>
                <a:lnTo>
                  <a:pt x="36906" y="131343"/>
                </a:lnTo>
                <a:lnTo>
                  <a:pt x="31356" y="139560"/>
                </a:lnTo>
                <a:lnTo>
                  <a:pt x="31305" y="139852"/>
                </a:lnTo>
                <a:lnTo>
                  <a:pt x="29286" y="149783"/>
                </a:lnTo>
                <a:lnTo>
                  <a:pt x="29286" y="166662"/>
                </a:lnTo>
                <a:lnTo>
                  <a:pt x="12598" y="166662"/>
                </a:lnTo>
                <a:lnTo>
                  <a:pt x="12598" y="70205"/>
                </a:lnTo>
                <a:lnTo>
                  <a:pt x="17132" y="47815"/>
                </a:lnTo>
                <a:lnTo>
                  <a:pt x="29489" y="29502"/>
                </a:lnTo>
                <a:lnTo>
                  <a:pt x="47802" y="17145"/>
                </a:lnTo>
                <a:lnTo>
                  <a:pt x="70205" y="12611"/>
                </a:lnTo>
                <a:lnTo>
                  <a:pt x="370306" y="12611"/>
                </a:lnTo>
                <a:lnTo>
                  <a:pt x="392696" y="17145"/>
                </a:lnTo>
                <a:lnTo>
                  <a:pt x="393026" y="17145"/>
                </a:lnTo>
                <a:lnTo>
                  <a:pt x="411848" y="29845"/>
                </a:lnTo>
                <a:lnTo>
                  <a:pt x="424459" y="48526"/>
                </a:lnTo>
                <a:lnTo>
                  <a:pt x="429082" y="71386"/>
                </a:lnTo>
                <a:lnTo>
                  <a:pt x="429082" y="33274"/>
                </a:lnTo>
                <a:lnTo>
                  <a:pt x="420763" y="20929"/>
                </a:lnTo>
                <a:lnTo>
                  <a:pt x="408419" y="12611"/>
                </a:lnTo>
                <a:lnTo>
                  <a:pt x="397929" y="5524"/>
                </a:lnTo>
                <a:lnTo>
                  <a:pt x="397611" y="5524"/>
                </a:lnTo>
                <a:lnTo>
                  <a:pt x="370306" y="0"/>
                </a:lnTo>
                <a:lnTo>
                  <a:pt x="70205" y="0"/>
                </a:lnTo>
                <a:lnTo>
                  <a:pt x="42900" y="5524"/>
                </a:lnTo>
                <a:lnTo>
                  <a:pt x="20586" y="20586"/>
                </a:lnTo>
                <a:lnTo>
                  <a:pt x="5524" y="42900"/>
                </a:lnTo>
                <a:lnTo>
                  <a:pt x="0" y="70205"/>
                </a:lnTo>
                <a:lnTo>
                  <a:pt x="0" y="256768"/>
                </a:lnTo>
                <a:lnTo>
                  <a:pt x="2819" y="259600"/>
                </a:lnTo>
                <a:lnTo>
                  <a:pt x="29298" y="259600"/>
                </a:lnTo>
                <a:lnTo>
                  <a:pt x="29298" y="297459"/>
                </a:lnTo>
                <a:lnTo>
                  <a:pt x="32118" y="300278"/>
                </a:lnTo>
                <a:lnTo>
                  <a:pt x="63055" y="300278"/>
                </a:lnTo>
                <a:lnTo>
                  <a:pt x="65659" y="298145"/>
                </a:lnTo>
                <a:lnTo>
                  <a:pt x="67691" y="287680"/>
                </a:lnTo>
                <a:lnTo>
                  <a:pt x="67957" y="286346"/>
                </a:lnTo>
                <a:lnTo>
                  <a:pt x="75742" y="279933"/>
                </a:lnTo>
                <a:lnTo>
                  <a:pt x="368846" y="279933"/>
                </a:lnTo>
                <a:lnTo>
                  <a:pt x="376631" y="286346"/>
                </a:lnTo>
                <a:lnTo>
                  <a:pt x="378929" y="298145"/>
                </a:lnTo>
                <a:lnTo>
                  <a:pt x="381533" y="300278"/>
                </a:lnTo>
                <a:lnTo>
                  <a:pt x="409562" y="300278"/>
                </a:lnTo>
                <a:lnTo>
                  <a:pt x="412394" y="297459"/>
                </a:lnTo>
                <a:lnTo>
                  <a:pt x="412394" y="287680"/>
                </a:lnTo>
                <a:lnTo>
                  <a:pt x="412394" y="259600"/>
                </a:lnTo>
                <a:lnTo>
                  <a:pt x="438873" y="259600"/>
                </a:lnTo>
                <a:lnTo>
                  <a:pt x="441693" y="256768"/>
                </a:lnTo>
                <a:lnTo>
                  <a:pt x="441693" y="246989"/>
                </a:lnTo>
                <a:lnTo>
                  <a:pt x="441693" y="179273"/>
                </a:lnTo>
                <a:lnTo>
                  <a:pt x="441693" y="166662"/>
                </a:lnTo>
                <a:lnTo>
                  <a:pt x="441693" y="71386"/>
                </a:lnTo>
                <a:close/>
              </a:path>
              <a:path w="566419" h="300354">
                <a:moveTo>
                  <a:pt x="566039" y="97180"/>
                </a:moveTo>
                <a:lnTo>
                  <a:pt x="563867" y="91046"/>
                </a:lnTo>
                <a:lnTo>
                  <a:pt x="550494" y="53263"/>
                </a:lnTo>
                <a:lnTo>
                  <a:pt x="550494" y="91046"/>
                </a:lnTo>
                <a:lnTo>
                  <a:pt x="473887" y="91046"/>
                </a:lnTo>
                <a:lnTo>
                  <a:pt x="491705" y="40690"/>
                </a:lnTo>
                <a:lnTo>
                  <a:pt x="532676" y="40690"/>
                </a:lnTo>
                <a:lnTo>
                  <a:pt x="550494" y="91046"/>
                </a:lnTo>
                <a:lnTo>
                  <a:pt x="550494" y="53263"/>
                </a:lnTo>
                <a:lnTo>
                  <a:pt x="546049" y="40690"/>
                </a:lnTo>
                <a:lnTo>
                  <a:pt x="542188" y="29768"/>
                </a:lnTo>
                <a:lnTo>
                  <a:pt x="539813" y="28092"/>
                </a:lnTo>
                <a:lnTo>
                  <a:pt x="484581" y="28092"/>
                </a:lnTo>
                <a:lnTo>
                  <a:pt x="482206" y="29768"/>
                </a:lnTo>
                <a:lnTo>
                  <a:pt x="458355" y="97180"/>
                </a:lnTo>
                <a:lnTo>
                  <a:pt x="458647" y="99314"/>
                </a:lnTo>
                <a:lnTo>
                  <a:pt x="461010" y="102654"/>
                </a:lnTo>
                <a:lnTo>
                  <a:pt x="462927" y="103657"/>
                </a:lnTo>
                <a:lnTo>
                  <a:pt x="505891" y="103657"/>
                </a:lnTo>
                <a:lnTo>
                  <a:pt x="505891" y="131787"/>
                </a:lnTo>
                <a:lnTo>
                  <a:pt x="469747" y="131787"/>
                </a:lnTo>
                <a:lnTo>
                  <a:pt x="466928" y="134620"/>
                </a:lnTo>
                <a:lnTo>
                  <a:pt x="466928" y="297459"/>
                </a:lnTo>
                <a:lnTo>
                  <a:pt x="469747" y="300278"/>
                </a:lnTo>
                <a:lnTo>
                  <a:pt x="554647" y="300278"/>
                </a:lnTo>
                <a:lnTo>
                  <a:pt x="557466" y="297459"/>
                </a:lnTo>
                <a:lnTo>
                  <a:pt x="557466" y="287680"/>
                </a:lnTo>
                <a:lnTo>
                  <a:pt x="557466" y="222338"/>
                </a:lnTo>
                <a:lnTo>
                  <a:pt x="557466" y="209727"/>
                </a:lnTo>
                <a:lnTo>
                  <a:pt x="557466" y="144399"/>
                </a:lnTo>
                <a:lnTo>
                  <a:pt x="557466" y="134620"/>
                </a:lnTo>
                <a:lnTo>
                  <a:pt x="554647" y="131787"/>
                </a:lnTo>
                <a:lnTo>
                  <a:pt x="544855" y="131787"/>
                </a:lnTo>
                <a:lnTo>
                  <a:pt x="544855" y="144399"/>
                </a:lnTo>
                <a:lnTo>
                  <a:pt x="544855" y="209727"/>
                </a:lnTo>
                <a:lnTo>
                  <a:pt x="544855" y="222338"/>
                </a:lnTo>
                <a:lnTo>
                  <a:pt x="544855" y="287680"/>
                </a:lnTo>
                <a:lnTo>
                  <a:pt x="479526" y="287680"/>
                </a:lnTo>
                <a:lnTo>
                  <a:pt x="479526" y="222338"/>
                </a:lnTo>
                <a:lnTo>
                  <a:pt x="544855" y="222338"/>
                </a:lnTo>
                <a:lnTo>
                  <a:pt x="544855" y="209727"/>
                </a:lnTo>
                <a:lnTo>
                  <a:pt x="479526" y="209727"/>
                </a:lnTo>
                <a:lnTo>
                  <a:pt x="479526" y="144399"/>
                </a:lnTo>
                <a:lnTo>
                  <a:pt x="544855" y="144399"/>
                </a:lnTo>
                <a:lnTo>
                  <a:pt x="544855" y="131787"/>
                </a:lnTo>
                <a:lnTo>
                  <a:pt x="518502" y="131787"/>
                </a:lnTo>
                <a:lnTo>
                  <a:pt x="518502" y="103657"/>
                </a:lnTo>
                <a:lnTo>
                  <a:pt x="561454" y="103657"/>
                </a:lnTo>
                <a:lnTo>
                  <a:pt x="563384" y="102654"/>
                </a:lnTo>
                <a:lnTo>
                  <a:pt x="565734" y="99314"/>
                </a:lnTo>
                <a:lnTo>
                  <a:pt x="566039" y="97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9609" y="7396267"/>
            <a:ext cx="779145" cy="191770"/>
          </a:xfrm>
          <a:custGeom>
            <a:avLst/>
            <a:gdLst/>
            <a:ahLst/>
            <a:cxnLst/>
            <a:rect l="l" t="t" r="r" b="b"/>
            <a:pathLst>
              <a:path w="779144" h="191770">
                <a:moveTo>
                  <a:pt x="731171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731171" y="0"/>
                </a:lnTo>
                <a:lnTo>
                  <a:pt x="770932" y="21275"/>
                </a:lnTo>
                <a:lnTo>
                  <a:pt x="778961" y="47789"/>
                </a:lnTo>
                <a:lnTo>
                  <a:pt x="778961" y="143368"/>
                </a:lnTo>
                <a:lnTo>
                  <a:pt x="757685" y="183129"/>
                </a:lnTo>
                <a:lnTo>
                  <a:pt x="731171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42815" y="6941249"/>
            <a:ext cx="400050" cy="381000"/>
          </a:xfrm>
          <a:custGeom>
            <a:avLst/>
            <a:gdLst/>
            <a:ahLst/>
            <a:cxnLst/>
            <a:rect l="l" t="t" r="r" b="b"/>
            <a:pathLst>
              <a:path w="400050" h="381000">
                <a:moveTo>
                  <a:pt x="396984" y="12683"/>
                </a:moveTo>
                <a:lnTo>
                  <a:pt x="212057" y="12683"/>
                </a:lnTo>
                <a:lnTo>
                  <a:pt x="209188" y="9843"/>
                </a:lnTo>
                <a:lnTo>
                  <a:pt x="209188" y="2830"/>
                </a:lnTo>
                <a:lnTo>
                  <a:pt x="212067" y="0"/>
                </a:lnTo>
                <a:lnTo>
                  <a:pt x="396994" y="0"/>
                </a:lnTo>
                <a:lnTo>
                  <a:pt x="399853" y="2830"/>
                </a:lnTo>
                <a:lnTo>
                  <a:pt x="399863" y="9843"/>
                </a:lnTo>
                <a:lnTo>
                  <a:pt x="396984" y="12683"/>
                </a:lnTo>
                <a:close/>
              </a:path>
              <a:path w="400050" h="381000">
                <a:moveTo>
                  <a:pt x="246845" y="33789"/>
                </a:moveTo>
                <a:lnTo>
                  <a:pt x="233989" y="33789"/>
                </a:lnTo>
                <a:lnTo>
                  <a:pt x="233989" y="12683"/>
                </a:lnTo>
                <a:lnTo>
                  <a:pt x="246845" y="12683"/>
                </a:lnTo>
                <a:lnTo>
                  <a:pt x="246845" y="33789"/>
                </a:lnTo>
                <a:close/>
              </a:path>
              <a:path w="400050" h="381000">
                <a:moveTo>
                  <a:pt x="289640" y="33789"/>
                </a:moveTo>
                <a:lnTo>
                  <a:pt x="276785" y="33789"/>
                </a:lnTo>
                <a:lnTo>
                  <a:pt x="276785" y="12683"/>
                </a:lnTo>
                <a:lnTo>
                  <a:pt x="289640" y="12683"/>
                </a:lnTo>
                <a:lnTo>
                  <a:pt x="289640" y="33789"/>
                </a:lnTo>
                <a:close/>
              </a:path>
              <a:path w="400050" h="381000">
                <a:moveTo>
                  <a:pt x="332346" y="33789"/>
                </a:moveTo>
                <a:lnTo>
                  <a:pt x="319500" y="33789"/>
                </a:lnTo>
                <a:lnTo>
                  <a:pt x="319500" y="12683"/>
                </a:lnTo>
                <a:lnTo>
                  <a:pt x="332346" y="12683"/>
                </a:lnTo>
                <a:lnTo>
                  <a:pt x="332346" y="33789"/>
                </a:lnTo>
                <a:close/>
              </a:path>
              <a:path w="400050" h="381000">
                <a:moveTo>
                  <a:pt x="375141" y="33789"/>
                </a:moveTo>
                <a:lnTo>
                  <a:pt x="362285" y="33789"/>
                </a:lnTo>
                <a:lnTo>
                  <a:pt x="362285" y="12683"/>
                </a:lnTo>
                <a:lnTo>
                  <a:pt x="375141" y="12683"/>
                </a:lnTo>
                <a:lnTo>
                  <a:pt x="375141" y="33789"/>
                </a:lnTo>
                <a:close/>
              </a:path>
              <a:path w="400050" h="381000">
                <a:moveTo>
                  <a:pt x="143261" y="380940"/>
                </a:moveTo>
                <a:lnTo>
                  <a:pt x="108792" y="380940"/>
                </a:lnTo>
                <a:lnTo>
                  <a:pt x="105993" y="378100"/>
                </a:lnTo>
                <a:lnTo>
                  <a:pt x="105993" y="346233"/>
                </a:lnTo>
                <a:lnTo>
                  <a:pt x="92013" y="343535"/>
                </a:lnTo>
                <a:lnTo>
                  <a:pt x="54811" y="325285"/>
                </a:lnTo>
                <a:lnTo>
                  <a:pt x="25838" y="287217"/>
                </a:lnTo>
                <a:lnTo>
                  <a:pt x="14904" y="222938"/>
                </a:lnTo>
                <a:lnTo>
                  <a:pt x="11865" y="221972"/>
                </a:lnTo>
                <a:lnTo>
                  <a:pt x="9086" y="220502"/>
                </a:lnTo>
                <a:lnTo>
                  <a:pt x="2569" y="214900"/>
                </a:lnTo>
                <a:lnTo>
                  <a:pt x="0" y="209752"/>
                </a:lnTo>
                <a:lnTo>
                  <a:pt x="0" y="187294"/>
                </a:lnTo>
                <a:lnTo>
                  <a:pt x="2649" y="182156"/>
                </a:lnTo>
                <a:lnTo>
                  <a:pt x="6807" y="178496"/>
                </a:lnTo>
                <a:lnTo>
                  <a:pt x="10816" y="175064"/>
                </a:lnTo>
                <a:lnTo>
                  <a:pt x="16264" y="172904"/>
                </a:lnTo>
                <a:lnTo>
                  <a:pt x="209188" y="172904"/>
                </a:lnTo>
                <a:lnTo>
                  <a:pt x="209188" y="36620"/>
                </a:lnTo>
                <a:lnTo>
                  <a:pt x="212067" y="33789"/>
                </a:lnTo>
                <a:lnTo>
                  <a:pt x="396994" y="33789"/>
                </a:lnTo>
                <a:lnTo>
                  <a:pt x="399863" y="36620"/>
                </a:lnTo>
                <a:lnTo>
                  <a:pt x="399863" y="46473"/>
                </a:lnTo>
                <a:lnTo>
                  <a:pt x="222123" y="46473"/>
                </a:lnTo>
                <a:lnTo>
                  <a:pt x="222123" y="185578"/>
                </a:lnTo>
                <a:lnTo>
                  <a:pt x="19583" y="185578"/>
                </a:lnTo>
                <a:lnTo>
                  <a:pt x="12925" y="205935"/>
                </a:lnTo>
                <a:lnTo>
                  <a:pt x="13835" y="207720"/>
                </a:lnTo>
                <a:lnTo>
                  <a:pt x="15344" y="208992"/>
                </a:lnTo>
                <a:lnTo>
                  <a:pt x="17084" y="210560"/>
                </a:lnTo>
                <a:lnTo>
                  <a:pt x="19503" y="211458"/>
                </a:lnTo>
                <a:lnTo>
                  <a:pt x="222123" y="211458"/>
                </a:lnTo>
                <a:lnTo>
                  <a:pt x="222123" y="224151"/>
                </a:lnTo>
                <a:lnTo>
                  <a:pt x="28040" y="224151"/>
                </a:lnTo>
                <a:lnTo>
                  <a:pt x="34628" y="270319"/>
                </a:lnTo>
                <a:lnTo>
                  <a:pt x="52333" y="305843"/>
                </a:lnTo>
                <a:lnTo>
                  <a:pt x="86861" y="328658"/>
                </a:lnTo>
                <a:lnTo>
                  <a:pt x="114770" y="334240"/>
                </a:lnTo>
                <a:lnTo>
                  <a:pt x="222123" y="334240"/>
                </a:lnTo>
                <a:lnTo>
                  <a:pt x="222123" y="347071"/>
                </a:lnTo>
                <a:lnTo>
                  <a:pt x="118849" y="347071"/>
                </a:lnTo>
                <a:lnTo>
                  <a:pt x="118849" y="368257"/>
                </a:lnTo>
                <a:lnTo>
                  <a:pt x="146069" y="368257"/>
                </a:lnTo>
                <a:lnTo>
                  <a:pt x="146069" y="378100"/>
                </a:lnTo>
                <a:lnTo>
                  <a:pt x="143261" y="380940"/>
                </a:lnTo>
                <a:close/>
              </a:path>
              <a:path w="400050" h="381000">
                <a:moveTo>
                  <a:pt x="243966" y="68625"/>
                </a:moveTo>
                <a:lnTo>
                  <a:pt x="236858" y="68625"/>
                </a:lnTo>
                <a:lnTo>
                  <a:pt x="233989" y="65784"/>
                </a:lnTo>
                <a:lnTo>
                  <a:pt x="233989" y="46473"/>
                </a:lnTo>
                <a:lnTo>
                  <a:pt x="246845" y="46473"/>
                </a:lnTo>
                <a:lnTo>
                  <a:pt x="246845" y="65784"/>
                </a:lnTo>
                <a:lnTo>
                  <a:pt x="243966" y="68625"/>
                </a:lnTo>
                <a:close/>
              </a:path>
              <a:path w="400050" h="381000">
                <a:moveTo>
                  <a:pt x="286771" y="68625"/>
                </a:moveTo>
                <a:lnTo>
                  <a:pt x="279654" y="68625"/>
                </a:lnTo>
                <a:lnTo>
                  <a:pt x="276785" y="65784"/>
                </a:lnTo>
                <a:lnTo>
                  <a:pt x="276785" y="46473"/>
                </a:lnTo>
                <a:lnTo>
                  <a:pt x="289640" y="46473"/>
                </a:lnTo>
                <a:lnTo>
                  <a:pt x="289640" y="65784"/>
                </a:lnTo>
                <a:lnTo>
                  <a:pt x="286771" y="68625"/>
                </a:lnTo>
                <a:close/>
              </a:path>
              <a:path w="400050" h="381000">
                <a:moveTo>
                  <a:pt x="329487" y="68625"/>
                </a:moveTo>
                <a:lnTo>
                  <a:pt x="322369" y="68625"/>
                </a:lnTo>
                <a:lnTo>
                  <a:pt x="319500" y="65784"/>
                </a:lnTo>
                <a:lnTo>
                  <a:pt x="319500" y="46473"/>
                </a:lnTo>
                <a:lnTo>
                  <a:pt x="332356" y="46473"/>
                </a:lnTo>
                <a:lnTo>
                  <a:pt x="332356" y="65784"/>
                </a:lnTo>
                <a:lnTo>
                  <a:pt x="329487" y="68625"/>
                </a:lnTo>
                <a:close/>
              </a:path>
              <a:path w="400050" h="381000">
                <a:moveTo>
                  <a:pt x="372282" y="68625"/>
                </a:moveTo>
                <a:lnTo>
                  <a:pt x="365164" y="68625"/>
                </a:lnTo>
                <a:lnTo>
                  <a:pt x="362295" y="65784"/>
                </a:lnTo>
                <a:lnTo>
                  <a:pt x="362295" y="46473"/>
                </a:lnTo>
                <a:lnTo>
                  <a:pt x="375151" y="46473"/>
                </a:lnTo>
                <a:lnTo>
                  <a:pt x="375151" y="65784"/>
                </a:lnTo>
                <a:lnTo>
                  <a:pt x="372282" y="68625"/>
                </a:lnTo>
                <a:close/>
              </a:path>
              <a:path w="400050" h="381000">
                <a:moveTo>
                  <a:pt x="399872" y="368257"/>
                </a:moveTo>
                <a:lnTo>
                  <a:pt x="387097" y="368257"/>
                </a:lnTo>
                <a:lnTo>
                  <a:pt x="387097" y="46473"/>
                </a:lnTo>
                <a:lnTo>
                  <a:pt x="399863" y="46473"/>
                </a:lnTo>
                <a:lnTo>
                  <a:pt x="399872" y="368257"/>
                </a:lnTo>
                <a:close/>
              </a:path>
              <a:path w="400050" h="381000">
                <a:moveTo>
                  <a:pt x="115520" y="147843"/>
                </a:moveTo>
                <a:lnTo>
                  <a:pt x="54961" y="147843"/>
                </a:lnTo>
                <a:lnTo>
                  <a:pt x="52092" y="145002"/>
                </a:lnTo>
                <a:lnTo>
                  <a:pt x="52092" y="82423"/>
                </a:lnTo>
                <a:lnTo>
                  <a:pt x="32958" y="82423"/>
                </a:lnTo>
                <a:lnTo>
                  <a:pt x="30089" y="79592"/>
                </a:lnTo>
                <a:lnTo>
                  <a:pt x="30089" y="72560"/>
                </a:lnTo>
                <a:lnTo>
                  <a:pt x="32968" y="69729"/>
                </a:lnTo>
                <a:lnTo>
                  <a:pt x="52442" y="69729"/>
                </a:lnTo>
                <a:lnTo>
                  <a:pt x="53127" y="64887"/>
                </a:lnTo>
                <a:lnTo>
                  <a:pt x="70006" y="48702"/>
                </a:lnTo>
                <a:lnTo>
                  <a:pt x="137532" y="48702"/>
                </a:lnTo>
                <a:lnTo>
                  <a:pt x="143730" y="51464"/>
                </a:lnTo>
                <a:lnTo>
                  <a:pt x="151867" y="59492"/>
                </a:lnTo>
                <a:lnTo>
                  <a:pt x="152830" y="61386"/>
                </a:lnTo>
                <a:lnTo>
                  <a:pt x="73587" y="61386"/>
                </a:lnTo>
                <a:lnTo>
                  <a:pt x="70568" y="62727"/>
                </a:lnTo>
                <a:lnTo>
                  <a:pt x="66237" y="66988"/>
                </a:lnTo>
                <a:lnTo>
                  <a:pt x="65022" y="69729"/>
                </a:lnTo>
                <a:lnTo>
                  <a:pt x="64947" y="135179"/>
                </a:lnTo>
                <a:lnTo>
                  <a:pt x="118399" y="135179"/>
                </a:lnTo>
                <a:lnTo>
                  <a:pt x="118399" y="145002"/>
                </a:lnTo>
                <a:lnTo>
                  <a:pt x="115520" y="147843"/>
                </a:lnTo>
                <a:close/>
              </a:path>
              <a:path w="400050" h="381000">
                <a:moveTo>
                  <a:pt x="118399" y="135179"/>
                </a:moveTo>
                <a:lnTo>
                  <a:pt x="105543" y="135179"/>
                </a:lnTo>
                <a:lnTo>
                  <a:pt x="105549" y="68625"/>
                </a:lnTo>
                <a:lnTo>
                  <a:pt x="106599" y="64887"/>
                </a:lnTo>
                <a:lnTo>
                  <a:pt x="108568" y="61386"/>
                </a:lnTo>
                <a:lnTo>
                  <a:pt x="127016" y="61386"/>
                </a:lnTo>
                <a:lnTo>
                  <a:pt x="123987" y="62727"/>
                </a:lnTo>
                <a:lnTo>
                  <a:pt x="120488" y="66189"/>
                </a:lnTo>
                <a:lnTo>
                  <a:pt x="119509" y="67885"/>
                </a:lnTo>
                <a:lnTo>
                  <a:pt x="118952" y="69729"/>
                </a:lnTo>
                <a:lnTo>
                  <a:pt x="168672" y="69729"/>
                </a:lnTo>
                <a:lnTo>
                  <a:pt x="171531" y="72560"/>
                </a:lnTo>
                <a:lnTo>
                  <a:pt x="171551" y="79592"/>
                </a:lnTo>
                <a:lnTo>
                  <a:pt x="168672" y="82423"/>
                </a:lnTo>
                <a:lnTo>
                  <a:pt x="118399" y="82423"/>
                </a:lnTo>
                <a:lnTo>
                  <a:pt x="118399" y="120612"/>
                </a:lnTo>
                <a:lnTo>
                  <a:pt x="155446" y="120612"/>
                </a:lnTo>
                <a:lnTo>
                  <a:pt x="155446" y="130465"/>
                </a:lnTo>
                <a:lnTo>
                  <a:pt x="152567" y="133295"/>
                </a:lnTo>
                <a:lnTo>
                  <a:pt x="118399" y="133295"/>
                </a:lnTo>
                <a:lnTo>
                  <a:pt x="118399" y="135179"/>
                </a:lnTo>
                <a:close/>
              </a:path>
              <a:path w="400050" h="381000">
                <a:moveTo>
                  <a:pt x="155095" y="69729"/>
                </a:moveTo>
                <a:lnTo>
                  <a:pt x="141998" y="69729"/>
                </a:lnTo>
                <a:lnTo>
                  <a:pt x="141421" y="67885"/>
                </a:lnTo>
                <a:lnTo>
                  <a:pt x="140431" y="66189"/>
                </a:lnTo>
                <a:lnTo>
                  <a:pt x="139112" y="64887"/>
                </a:lnTo>
                <a:lnTo>
                  <a:pt x="136993" y="62727"/>
                </a:lnTo>
                <a:lnTo>
                  <a:pt x="133964" y="61386"/>
                </a:lnTo>
                <a:lnTo>
                  <a:pt x="152830" y="61386"/>
                </a:lnTo>
                <a:lnTo>
                  <a:pt x="154327" y="64344"/>
                </a:lnTo>
                <a:lnTo>
                  <a:pt x="154832" y="67885"/>
                </a:lnTo>
                <a:lnTo>
                  <a:pt x="154937" y="68625"/>
                </a:lnTo>
                <a:lnTo>
                  <a:pt x="154981" y="68931"/>
                </a:lnTo>
                <a:lnTo>
                  <a:pt x="155095" y="69729"/>
                </a:lnTo>
                <a:close/>
              </a:path>
              <a:path w="400050" h="381000">
                <a:moveTo>
                  <a:pt x="155446" y="120612"/>
                </a:moveTo>
                <a:lnTo>
                  <a:pt x="142591" y="120612"/>
                </a:lnTo>
                <a:lnTo>
                  <a:pt x="142591" y="82423"/>
                </a:lnTo>
                <a:lnTo>
                  <a:pt x="155446" y="82423"/>
                </a:lnTo>
                <a:lnTo>
                  <a:pt x="155446" y="120612"/>
                </a:lnTo>
                <a:close/>
              </a:path>
              <a:path w="400050" h="381000">
                <a:moveTo>
                  <a:pt x="222123" y="211458"/>
                </a:moveTo>
                <a:lnTo>
                  <a:pt x="209188" y="211458"/>
                </a:lnTo>
                <a:lnTo>
                  <a:pt x="209188" y="185578"/>
                </a:lnTo>
                <a:lnTo>
                  <a:pt x="222123" y="185578"/>
                </a:lnTo>
                <a:lnTo>
                  <a:pt x="222123" y="211458"/>
                </a:lnTo>
                <a:close/>
              </a:path>
              <a:path w="400050" h="381000">
                <a:moveTo>
                  <a:pt x="375141" y="368257"/>
                </a:moveTo>
                <a:lnTo>
                  <a:pt x="362285" y="368257"/>
                </a:lnTo>
                <a:lnTo>
                  <a:pt x="362285" y="203923"/>
                </a:lnTo>
                <a:lnTo>
                  <a:pt x="365154" y="201092"/>
                </a:lnTo>
                <a:lnTo>
                  <a:pt x="372272" y="201092"/>
                </a:lnTo>
                <a:lnTo>
                  <a:pt x="375131" y="203923"/>
                </a:lnTo>
                <a:lnTo>
                  <a:pt x="375141" y="368257"/>
                </a:lnTo>
                <a:close/>
              </a:path>
              <a:path w="400050" h="381000">
                <a:moveTo>
                  <a:pt x="222123" y="334240"/>
                </a:moveTo>
                <a:lnTo>
                  <a:pt x="209198" y="334240"/>
                </a:lnTo>
                <a:lnTo>
                  <a:pt x="209198" y="224151"/>
                </a:lnTo>
                <a:lnTo>
                  <a:pt x="222123" y="224151"/>
                </a:lnTo>
                <a:lnTo>
                  <a:pt x="222123" y="334240"/>
                </a:lnTo>
                <a:close/>
              </a:path>
              <a:path w="400050" h="381000">
                <a:moveTo>
                  <a:pt x="343082" y="368257"/>
                </a:moveTo>
                <a:lnTo>
                  <a:pt x="330226" y="368257"/>
                </a:lnTo>
                <a:lnTo>
                  <a:pt x="330226" y="254795"/>
                </a:lnTo>
                <a:lnTo>
                  <a:pt x="333095" y="251964"/>
                </a:lnTo>
                <a:lnTo>
                  <a:pt x="340213" y="251964"/>
                </a:lnTo>
                <a:lnTo>
                  <a:pt x="343072" y="254795"/>
                </a:lnTo>
                <a:lnTo>
                  <a:pt x="343082" y="368257"/>
                </a:lnTo>
                <a:close/>
              </a:path>
              <a:path w="400050" h="381000">
                <a:moveTo>
                  <a:pt x="146069" y="368257"/>
                </a:moveTo>
                <a:lnTo>
                  <a:pt x="133214" y="368257"/>
                </a:lnTo>
                <a:lnTo>
                  <a:pt x="133214" y="347071"/>
                </a:lnTo>
                <a:lnTo>
                  <a:pt x="146069" y="347071"/>
                </a:lnTo>
                <a:lnTo>
                  <a:pt x="146069" y="368257"/>
                </a:lnTo>
                <a:close/>
              </a:path>
              <a:path w="400050" h="381000">
                <a:moveTo>
                  <a:pt x="396993" y="380940"/>
                </a:moveTo>
                <a:lnTo>
                  <a:pt x="212067" y="380940"/>
                </a:lnTo>
                <a:lnTo>
                  <a:pt x="209198" y="378100"/>
                </a:lnTo>
                <a:lnTo>
                  <a:pt x="209198" y="347071"/>
                </a:lnTo>
                <a:lnTo>
                  <a:pt x="222123" y="347071"/>
                </a:lnTo>
                <a:lnTo>
                  <a:pt x="222123" y="368257"/>
                </a:lnTo>
                <a:lnTo>
                  <a:pt x="399872" y="368257"/>
                </a:lnTo>
                <a:lnTo>
                  <a:pt x="399872" y="378100"/>
                </a:lnTo>
                <a:lnTo>
                  <a:pt x="396993" y="3809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36039" y="7405829"/>
            <a:ext cx="998219" cy="191770"/>
          </a:xfrm>
          <a:custGeom>
            <a:avLst/>
            <a:gdLst/>
            <a:ahLst/>
            <a:cxnLst/>
            <a:rect l="l" t="t" r="r" b="b"/>
            <a:pathLst>
              <a:path w="998219" h="191770">
                <a:moveTo>
                  <a:pt x="949865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949865" y="0"/>
                </a:lnTo>
                <a:lnTo>
                  <a:pt x="989625" y="21275"/>
                </a:lnTo>
                <a:lnTo>
                  <a:pt x="997654" y="47789"/>
                </a:lnTo>
                <a:lnTo>
                  <a:pt x="997654" y="143368"/>
                </a:lnTo>
                <a:lnTo>
                  <a:pt x="976378" y="183129"/>
                </a:lnTo>
                <a:lnTo>
                  <a:pt x="949865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97498" y="-304800"/>
            <a:ext cx="4755502" cy="1272747"/>
          </a:xfrm>
          <a:custGeom>
            <a:avLst/>
            <a:gdLst/>
            <a:ahLst/>
            <a:cxnLst/>
            <a:rect l="l" t="t" r="r" b="b"/>
            <a:pathLst>
              <a:path w="4242435" h="1197610">
                <a:moveTo>
                  <a:pt x="4052217" y="1197130"/>
                </a:moveTo>
                <a:lnTo>
                  <a:pt x="189745" y="1197130"/>
                </a:lnTo>
                <a:lnTo>
                  <a:pt x="139303" y="1190352"/>
                </a:lnTo>
                <a:lnTo>
                  <a:pt x="93977" y="1171225"/>
                </a:lnTo>
                <a:lnTo>
                  <a:pt x="55575" y="1141555"/>
                </a:lnTo>
                <a:lnTo>
                  <a:pt x="25905" y="1103153"/>
                </a:lnTo>
                <a:lnTo>
                  <a:pt x="6777" y="1057827"/>
                </a:lnTo>
                <a:lnTo>
                  <a:pt x="0" y="1007385"/>
                </a:lnTo>
                <a:lnTo>
                  <a:pt x="0" y="189745"/>
                </a:lnTo>
                <a:lnTo>
                  <a:pt x="6777" y="139303"/>
                </a:lnTo>
                <a:lnTo>
                  <a:pt x="25905" y="93977"/>
                </a:lnTo>
                <a:lnTo>
                  <a:pt x="55575" y="55575"/>
                </a:lnTo>
                <a:lnTo>
                  <a:pt x="93977" y="25905"/>
                </a:lnTo>
                <a:lnTo>
                  <a:pt x="139303" y="6777"/>
                </a:lnTo>
                <a:lnTo>
                  <a:pt x="189745" y="0"/>
                </a:lnTo>
                <a:lnTo>
                  <a:pt x="3900710" y="0"/>
                </a:lnTo>
                <a:lnTo>
                  <a:pt x="3951152" y="6777"/>
                </a:lnTo>
                <a:lnTo>
                  <a:pt x="3996478" y="25905"/>
                </a:lnTo>
                <a:lnTo>
                  <a:pt x="4034880" y="55575"/>
                </a:lnTo>
                <a:lnTo>
                  <a:pt x="4064550" y="93977"/>
                </a:lnTo>
                <a:lnTo>
                  <a:pt x="4083677" y="139303"/>
                </a:lnTo>
                <a:lnTo>
                  <a:pt x="4090455" y="189745"/>
                </a:lnTo>
                <a:lnTo>
                  <a:pt x="4090455" y="328715"/>
                </a:lnTo>
                <a:lnTo>
                  <a:pt x="4095883" y="363946"/>
                </a:lnTo>
                <a:lnTo>
                  <a:pt x="4111241" y="395263"/>
                </a:lnTo>
                <a:lnTo>
                  <a:pt x="4135145" y="420665"/>
                </a:lnTo>
                <a:lnTo>
                  <a:pt x="4197272" y="455634"/>
                </a:lnTo>
                <a:lnTo>
                  <a:pt x="4221176" y="481036"/>
                </a:lnTo>
                <a:lnTo>
                  <a:pt x="4236535" y="512353"/>
                </a:lnTo>
                <a:lnTo>
                  <a:pt x="4241962" y="547584"/>
                </a:lnTo>
                <a:lnTo>
                  <a:pt x="4241962" y="1007385"/>
                </a:lnTo>
                <a:lnTo>
                  <a:pt x="4235184" y="1057827"/>
                </a:lnTo>
                <a:lnTo>
                  <a:pt x="4216057" y="1103153"/>
                </a:lnTo>
                <a:lnTo>
                  <a:pt x="4186387" y="1141555"/>
                </a:lnTo>
                <a:lnTo>
                  <a:pt x="4147985" y="1171225"/>
                </a:lnTo>
                <a:lnTo>
                  <a:pt x="4102659" y="1190352"/>
                </a:lnTo>
                <a:lnTo>
                  <a:pt x="4052217" y="1197130"/>
                </a:lnTo>
                <a:close/>
              </a:path>
            </a:pathLst>
          </a:custGeom>
          <a:solidFill>
            <a:srgbClr val="F1F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398314" y="56252"/>
            <a:ext cx="4147869" cy="52257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5"/>
              </a:spcBef>
            </a:pPr>
            <a:r>
              <a:rPr lang="en-US" sz="3300" b="1" dirty="0"/>
              <a:t>1806 Swing Lane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5621655" y="75044"/>
            <a:ext cx="176974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400" b="1" i="1" spc="-1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Now Offering at $789,900</a:t>
            </a:r>
          </a:p>
        </p:txBody>
      </p:sp>
      <p:grpSp>
        <p:nvGrpSpPr>
          <p:cNvPr id="33" name="object 33"/>
          <p:cNvGrpSpPr/>
          <p:nvPr/>
        </p:nvGrpSpPr>
        <p:grpSpPr>
          <a:xfrm>
            <a:off x="2886058" y="6934088"/>
            <a:ext cx="398780" cy="398780"/>
            <a:chOff x="4443266" y="6941960"/>
            <a:chExt cx="398780" cy="398780"/>
          </a:xfrm>
        </p:grpSpPr>
        <p:sp>
          <p:nvSpPr>
            <p:cNvPr id="34" name="object 34"/>
            <p:cNvSpPr/>
            <p:nvPr/>
          </p:nvSpPr>
          <p:spPr>
            <a:xfrm>
              <a:off x="4471740" y="6949079"/>
              <a:ext cx="363220" cy="384810"/>
            </a:xfrm>
            <a:custGeom>
              <a:avLst/>
              <a:gdLst/>
              <a:ahLst/>
              <a:cxnLst/>
              <a:rect l="l" t="t" r="r" b="b"/>
              <a:pathLst>
                <a:path w="363220" h="384809">
                  <a:moveTo>
                    <a:pt x="49828" y="363034"/>
                  </a:moveTo>
                  <a:lnTo>
                    <a:pt x="363034" y="363034"/>
                  </a:lnTo>
                </a:path>
                <a:path w="363220" h="384809">
                  <a:moveTo>
                    <a:pt x="71183" y="341679"/>
                  </a:moveTo>
                  <a:lnTo>
                    <a:pt x="49828" y="363034"/>
                  </a:lnTo>
                  <a:lnTo>
                    <a:pt x="71183" y="384389"/>
                  </a:lnTo>
                </a:path>
                <a:path w="363220" h="384809">
                  <a:moveTo>
                    <a:pt x="341679" y="341679"/>
                  </a:moveTo>
                  <a:lnTo>
                    <a:pt x="363034" y="363034"/>
                  </a:lnTo>
                  <a:lnTo>
                    <a:pt x="341679" y="384389"/>
                  </a:lnTo>
                </a:path>
                <a:path w="363220" h="384809">
                  <a:moveTo>
                    <a:pt x="0" y="313206"/>
                  </a:moveTo>
                  <a:lnTo>
                    <a:pt x="0" y="0"/>
                  </a:lnTo>
                </a:path>
              </a:pathLst>
            </a:custGeom>
            <a:ln w="1423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443266" y="6941960"/>
              <a:ext cx="398626" cy="327443"/>
            </a:xfrm>
            <a:prstGeom prst="rect">
              <a:avLst/>
            </a:prstGeom>
          </p:spPr>
        </p:pic>
      </p:grpSp>
      <p:sp>
        <p:nvSpPr>
          <p:cNvPr id="36" name="object 36"/>
          <p:cNvSpPr/>
          <p:nvPr/>
        </p:nvSpPr>
        <p:spPr>
          <a:xfrm>
            <a:off x="2665976" y="7410789"/>
            <a:ext cx="822325" cy="191770"/>
          </a:xfrm>
          <a:custGeom>
            <a:avLst/>
            <a:gdLst/>
            <a:ahLst/>
            <a:cxnLst/>
            <a:rect l="l" t="t" r="r" b="b"/>
            <a:pathLst>
              <a:path w="822325" h="191770">
                <a:moveTo>
                  <a:pt x="774294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774294" y="0"/>
                </a:lnTo>
                <a:lnTo>
                  <a:pt x="814054" y="21275"/>
                </a:lnTo>
                <a:lnTo>
                  <a:pt x="822084" y="47789"/>
                </a:lnTo>
                <a:lnTo>
                  <a:pt x="822084" y="143368"/>
                </a:lnTo>
                <a:lnTo>
                  <a:pt x="800808" y="183129"/>
                </a:lnTo>
                <a:lnTo>
                  <a:pt x="774294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703036" y="7410065"/>
            <a:ext cx="748030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950" dirty="0">
                <a:latin typeface="Verdana"/>
                <a:cs typeface="Verdana"/>
              </a:rPr>
              <a:t>2,830</a:t>
            </a:r>
            <a:r>
              <a:rPr sz="950" spc="35" dirty="0">
                <a:latin typeface="Verdana"/>
                <a:cs typeface="Verdana"/>
              </a:rPr>
              <a:t> </a:t>
            </a:r>
            <a:r>
              <a:rPr sz="950" dirty="0">
                <a:latin typeface="Verdana"/>
                <a:cs typeface="Verdana"/>
              </a:rPr>
              <a:t>Sq</a:t>
            </a:r>
            <a:r>
              <a:rPr sz="950" spc="35" dirty="0">
                <a:latin typeface="Verdana"/>
                <a:cs typeface="Verdana"/>
              </a:rPr>
              <a:t> </a:t>
            </a:r>
            <a:r>
              <a:rPr sz="950" spc="-25" dirty="0">
                <a:latin typeface="Verdana"/>
                <a:cs typeface="Verdana"/>
              </a:rPr>
              <a:t>Ft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89525" y="6404131"/>
            <a:ext cx="2241550" cy="283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i="1" spc="-90" dirty="0">
                <a:latin typeface="Palatino Linotype"/>
                <a:cs typeface="Palatino Linotype"/>
              </a:rPr>
              <a:t>PROPERTY</a:t>
            </a:r>
            <a:r>
              <a:rPr sz="1700" i="1" spc="40" dirty="0">
                <a:latin typeface="Palatino Linotype"/>
                <a:cs typeface="Palatino Linotype"/>
              </a:rPr>
              <a:t> </a:t>
            </a:r>
            <a:r>
              <a:rPr sz="1700" i="1" spc="-35" dirty="0">
                <a:latin typeface="Palatino Linotype"/>
                <a:cs typeface="Palatino Linotype"/>
              </a:rPr>
              <a:t>FEATURES:</a:t>
            </a:r>
            <a:endParaRPr sz="1700">
              <a:latin typeface="Palatino Linotype"/>
              <a:cs typeface="Palatino Linotype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268012" y="8729984"/>
            <a:ext cx="2968625" cy="1134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i="1" spc="-155" dirty="0">
                <a:latin typeface="Palatino Linotype"/>
                <a:cs typeface="Palatino Linotype"/>
              </a:rPr>
              <a:t>HAYNES</a:t>
            </a:r>
            <a:r>
              <a:rPr sz="1800" i="1" spc="45" dirty="0">
                <a:latin typeface="Palatino Linotype"/>
                <a:cs typeface="Palatino Linotype"/>
              </a:rPr>
              <a:t> </a:t>
            </a:r>
            <a:r>
              <a:rPr sz="1800" i="1" spc="-10" dirty="0">
                <a:latin typeface="Palatino Linotype"/>
                <a:cs typeface="Palatino Linotype"/>
              </a:rPr>
              <a:t>JOHNSON</a:t>
            </a:r>
            <a:endParaRPr sz="1800" dirty="0">
              <a:latin typeface="Palatino Linotype"/>
              <a:cs typeface="Palatino Linotype"/>
            </a:endParaRPr>
          </a:p>
          <a:p>
            <a:pPr marL="504190">
              <a:lnSpc>
                <a:spcPct val="100000"/>
              </a:lnSpc>
              <a:spcBef>
                <a:spcPts val="1205"/>
              </a:spcBef>
            </a:pPr>
            <a:r>
              <a:rPr sz="950" spc="-30" dirty="0">
                <a:latin typeface="Verdana"/>
                <a:cs typeface="Verdana"/>
              </a:rPr>
              <a:t>843-864-</a:t>
            </a:r>
            <a:r>
              <a:rPr sz="950" spc="-20" dirty="0">
                <a:latin typeface="Verdana"/>
                <a:cs typeface="Verdana"/>
              </a:rPr>
              <a:t>8159</a:t>
            </a:r>
            <a:endParaRPr sz="950" dirty="0">
              <a:latin typeface="Verdana"/>
              <a:cs typeface="Verdana"/>
            </a:endParaRPr>
          </a:p>
          <a:p>
            <a:pPr marL="504190" marR="5080">
              <a:lnSpc>
                <a:spcPts val="2140"/>
              </a:lnSpc>
              <a:spcBef>
                <a:spcPts val="50"/>
              </a:spcBef>
            </a:pPr>
            <a:r>
              <a:rPr sz="950" spc="-10" dirty="0">
                <a:latin typeface="Verdana"/>
                <a:cs typeface="Verdana"/>
                <a:hlinkClick r:id="rId13"/>
              </a:rPr>
              <a:t>haynes.charlestonproperties@gmail.com</a:t>
            </a:r>
            <a:r>
              <a:rPr sz="950" spc="-10" dirty="0">
                <a:latin typeface="Verdana"/>
                <a:cs typeface="Verdana"/>
              </a:rPr>
              <a:t> </a:t>
            </a:r>
            <a:r>
              <a:rPr sz="950" spc="-30" dirty="0">
                <a:latin typeface="Verdana"/>
                <a:cs typeface="Verdana"/>
                <a:hlinkClick r:id="rId14"/>
              </a:rPr>
              <a:t>haynes.findhomesforsaleincharleston.com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10753" y="705123"/>
            <a:ext cx="474224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1300" i="1" spc="-55" dirty="0">
                <a:solidFill>
                  <a:srgbClr val="3C455C"/>
                </a:solidFill>
                <a:latin typeface="Palatino Linotype"/>
                <a:cs typeface="Palatino Linotype"/>
              </a:rPr>
              <a:t>The Villages In St Johns Woods · Johns Island, SC 29455 · MLS# 25023177</a:t>
            </a:r>
            <a:endParaRPr lang="en-US" sz="1300" dirty="0">
              <a:latin typeface="Palatino Linotype"/>
              <a:cs typeface="Palatino Linotype"/>
            </a:endParaRPr>
          </a:p>
        </p:txBody>
      </p:sp>
      <p:sp>
        <p:nvSpPr>
          <p:cNvPr id="42" name="object 39"/>
          <p:cNvSpPr txBox="1"/>
          <p:nvPr/>
        </p:nvSpPr>
        <p:spPr>
          <a:xfrm>
            <a:off x="456670" y="7405106"/>
            <a:ext cx="3387725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028700" algn="l"/>
                <a:tab pos="2383790" algn="l"/>
              </a:tabLst>
            </a:pPr>
            <a:r>
              <a:rPr lang="en-US" sz="1425" baseline="5847" dirty="0">
                <a:latin typeface="Verdana"/>
                <a:cs typeface="Verdana"/>
              </a:rPr>
              <a:t>4</a:t>
            </a:r>
            <a:r>
              <a:rPr sz="1425" baseline="5847" dirty="0">
                <a:latin typeface="Verdana"/>
                <a:cs typeface="Verdana"/>
              </a:rPr>
              <a:t> </a:t>
            </a:r>
            <a:r>
              <a:rPr sz="1425" spc="-15" baseline="5847" dirty="0">
                <a:latin typeface="Verdana"/>
                <a:cs typeface="Verdana"/>
              </a:rPr>
              <a:t>Bedroom</a:t>
            </a:r>
            <a:r>
              <a:rPr sz="1425" baseline="5847" dirty="0">
                <a:latin typeface="Verdana"/>
                <a:cs typeface="Verdana"/>
              </a:rPr>
              <a:t>	</a:t>
            </a:r>
            <a:r>
              <a:rPr lang="en-US" sz="950" dirty="0">
                <a:latin typeface="Verdana"/>
                <a:cs typeface="Verdana"/>
              </a:rPr>
              <a:t>3½ </a:t>
            </a:r>
            <a:r>
              <a:rPr sz="950" spc="-10" dirty="0">
                <a:latin typeface="Verdana"/>
                <a:cs typeface="Verdana"/>
              </a:rPr>
              <a:t>Bathrooms</a:t>
            </a:r>
            <a:r>
              <a:rPr sz="950" dirty="0">
                <a:latin typeface="Verdana"/>
                <a:cs typeface="Verdana"/>
              </a:rPr>
              <a:t>	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AF461A6-6D16-8398-96AF-68BD2F10EAE6}"/>
              </a:ext>
            </a:extLst>
          </p:cNvPr>
          <p:cNvSpPr txBox="1"/>
          <p:nvPr/>
        </p:nvSpPr>
        <p:spPr>
          <a:xfrm>
            <a:off x="-228600" y="7692158"/>
            <a:ext cx="4158004" cy="229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5440">
              <a:lnSpc>
                <a:spcPct val="100000"/>
              </a:lnSpc>
            </a:pPr>
            <a:r>
              <a:rPr lang="en-US" sz="1100" i="1" spc="-10" dirty="0">
                <a:latin typeface="Palatino Linotype"/>
                <a:cs typeface="Palatino Linotype"/>
              </a:rPr>
              <a:t>Welcome home to this lovely updated Pulte Home located directly across the street from the community pool/playground/fire pit. This is a large fenced in lot that is perfect for entertaining, pets, kids, </a:t>
            </a:r>
            <a:r>
              <a:rPr lang="en-US" sz="1100" i="1" spc="-10" dirty="0" err="1">
                <a:latin typeface="Palatino Linotype"/>
                <a:cs typeface="Palatino Linotype"/>
              </a:rPr>
              <a:t>etc</a:t>
            </a:r>
            <a:r>
              <a:rPr lang="en-US" sz="1100" i="1" spc="-10" dirty="0">
                <a:latin typeface="Palatino Linotype"/>
                <a:cs typeface="Palatino Linotype"/>
              </a:rPr>
              <a:t>! The double front porches (w/ the day bed swing upstairs) accent the Charleston lifestyle &amp; architectural feels. Updates galore in this versatile floor plan w/ DUAL Primary En-suites on each floor, an amazing screened porch and Living Room downstairs (accented w/ a gas fireplace and open concept to the oversized kitchen island). Upstairs is an amazing Loft Area that is perfect for a second living area, play room, theatre room, home gym, </a:t>
            </a:r>
            <a:r>
              <a:rPr lang="en-US" sz="1100" i="1" spc="-10" dirty="0" err="1">
                <a:latin typeface="Palatino Linotype"/>
                <a:cs typeface="Palatino Linotype"/>
              </a:rPr>
              <a:t>etc</a:t>
            </a:r>
            <a:r>
              <a:rPr lang="en-US" sz="1100" i="1" spc="-10" dirty="0">
                <a:latin typeface="Palatino Linotype"/>
                <a:cs typeface="Palatino Linotype"/>
              </a:rPr>
              <a:t>, etc. The owners added the privacy fence, custom pantry, 2'' plantation blinds, extended driveway pad for added parking, &amp; a barn door slider!</a:t>
            </a:r>
            <a:endParaRPr lang="en-US" sz="1000" dirty="0">
              <a:latin typeface="Times New Roman"/>
              <a:cs typeface="Times New Roman"/>
            </a:endParaRPr>
          </a:p>
        </p:txBody>
      </p:sp>
      <p:pic>
        <p:nvPicPr>
          <p:cNvPr id="46" name="object 4">
            <a:extLst>
              <a:ext uri="{FF2B5EF4-FFF2-40B4-BE49-F238E27FC236}">
                <a16:creationId xmlns:a16="http://schemas.microsoft.com/office/drawing/2014/main" id="{E5E9B06E-75AF-8F73-7A6F-6D5A17853AE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4510" y="4890624"/>
            <a:ext cx="1808064" cy="1205376"/>
          </a:xfrm>
          <a:prstGeom prst="rect">
            <a:avLst/>
          </a:prstGeom>
        </p:spPr>
      </p:pic>
      <p:pic>
        <p:nvPicPr>
          <p:cNvPr id="14" name="object 2">
            <a:extLst>
              <a:ext uri="{FF2B5EF4-FFF2-40B4-BE49-F238E27FC236}">
                <a16:creationId xmlns:a16="http://schemas.microsoft.com/office/drawing/2014/main" id="{BE021929-D688-5157-4EB4-A7699D90F492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65665" y="6199225"/>
            <a:ext cx="2292350" cy="15282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211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Palatino Linotype</vt:lpstr>
      <vt:lpstr>Times New Roman</vt:lpstr>
      <vt:lpstr>Verdana</vt:lpstr>
      <vt:lpstr>Office Theme</vt:lpstr>
      <vt:lpstr>1806 Swing Lane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1504 Rivertowne CC Drive-Parkers Landing</dc:title>
  <dc:creator>GCP Admin</dc:creator>
  <cp:keywords>DAGSVjfWxBk,BADEfxNRt0A</cp:keywords>
  <cp:lastModifiedBy>A. Thomas Price</cp:lastModifiedBy>
  <cp:revision>4</cp:revision>
  <dcterms:created xsi:type="dcterms:W3CDTF">2025-01-10T16:05:11Z</dcterms:created>
  <dcterms:modified xsi:type="dcterms:W3CDTF">2025-10-10T13:47:35Z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2024-10-10T00:00:00Z</vt:filetime>
  </property>
  <property fmtid="{D5CDD505-2E9C-101B-9397-08002B2CF9AE}" pid="3" name="Creator">
    <vt:lpwstr>Canva</vt:lpwstr>
  </property>
  <property fmtid="{D5CDD505-2E9C-101B-9397-08002B2CF9AE}" pid="4" name="LastSaved">
    <vt:filetime>2025-01-10T00:00:00Z</vt:filetime>
  </property>
  <property fmtid="{D5CDD505-2E9C-101B-9397-08002B2CF9AE}" pid="5" name="Producer">
    <vt:lpwstr>Canva</vt:lpwstr>
  </property>
</Properties>
</file>