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9A1"/>
    <a:srgbClr val="7A600F"/>
    <a:srgbClr val="1EC2F3"/>
    <a:srgbClr val="FEB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1992" y="-15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0416"/>
            <a:ext cx="7772400" cy="5964016"/>
          </a:xfrm>
          <a:prstGeom prst="rect">
            <a:avLst/>
          </a:prstGeom>
          <a:noFill/>
          <a:ln w="31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467998"/>
            <a:ext cx="4038600" cy="1066800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 Place To Build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DREAM Home!</a:t>
            </a:r>
            <a:b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5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8.79 Acres!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75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4627" y="8981184"/>
            <a:ext cx="22431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9011962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Kim Adinolfi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843-452-9923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kim.adinolfi@yahoo.com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5962471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 Big Creek Drive</a:t>
            </a:r>
          </a:p>
          <a:p>
            <a:pPr algn="ctr"/>
            <a:r>
              <a:rPr lang="en-US" sz="1600" dirty="0">
                <a:solidFill>
                  <a:srgbClr val="2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Moncks Corner, SC 29461 :: MLS# 19015171 :: $279,900</a:t>
            </a:r>
            <a:endParaRPr lang="en-US" sz="1200" dirty="0">
              <a:solidFill>
                <a:srgbClr val="236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1" y="6705600"/>
            <a:ext cx="67055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Quiet residential location close to Moncks Corner and approximately 15 minutes from Goose Creek.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Bonus - approximately 2,000 sq. ft. unfinished house on site and comes with land. "AS-IS" - not connected to utilities. </a:t>
            </a:r>
          </a:p>
          <a:p>
            <a:pPr algn="ctr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Also, small pavilion/picnic area in the rear of parcel. Well on site. Berkeley County Flex 1 zoning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5007772" y="9088906"/>
            <a:ext cx="2764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Armada Realty Group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7301 Rivers Ave. Ste 182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 Charleston, SC 29406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34300" y="8486054"/>
            <a:ext cx="31741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Heather Spraker</a:t>
            </a:r>
          </a:p>
          <a:p>
            <a:pPr algn="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843-475-2624</a:t>
            </a:r>
          </a:p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heather@armadarealestate.org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4C1BB69-3FCA-430B-982D-38F54B08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772" y="76200"/>
            <a:ext cx="2608538" cy="14678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5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104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Perfect Place To Build Your DREAM Home! 8.79 Acres!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Opportunity!</dc:title>
  <dc:creator>CVH360</dc:creator>
  <cp:lastModifiedBy>A. Thomas Price</cp:lastModifiedBy>
  <cp:revision>38</cp:revision>
  <dcterms:created xsi:type="dcterms:W3CDTF">2006-08-16T00:00:00Z</dcterms:created>
  <dcterms:modified xsi:type="dcterms:W3CDTF">2019-05-29T13:31:19Z</dcterms:modified>
</cp:coreProperties>
</file>