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9A1"/>
    <a:srgbClr val="7A600F"/>
    <a:srgbClr val="1EC2F3"/>
    <a:srgbClr val="FEB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416"/>
            <a:ext cx="7772400" cy="596401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0"/>
            <a:ext cx="4038600" cy="1066800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 Place To Build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DREAM Home!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8.79 Acres!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627" y="8886164"/>
            <a:ext cx="22431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8886164"/>
            <a:ext cx="31741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Kim Adinolfi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843-452-9923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kim.adinolfi@yahoo.com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96247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Big Creek Drive</a:t>
            </a:r>
          </a:p>
          <a:p>
            <a:pPr algn="ctr"/>
            <a:r>
              <a:rPr lang="en-US" sz="1600" dirty="0">
                <a:solidFill>
                  <a:srgbClr val="2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Moncks Corner, SC 29461 :: MLS# 17020498 :: $307,650</a:t>
            </a:r>
            <a:endParaRPr lang="en-US" sz="1200" dirty="0">
              <a:solidFill>
                <a:srgbClr val="236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1" y="6705600"/>
            <a:ext cx="67055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Quiet residential location close to Moncks Corner and approx. 15 minutes from Goose Creek.</a:t>
            </a:r>
          </a:p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Approx. 2,000 sq. ft. unfinished house, that is uninhabitable (but can be refinished), placed on this site and comes with land ''AS-IS'' - not connected to utilities.</a:t>
            </a:r>
          </a:p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Also, small brick pavilion/picnic area on 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9781401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Armada Realty Group | 7301 Rivers Ave. Ste 182 | N Charleston, SC 29406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98250" y="8886164"/>
            <a:ext cx="31741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Heather Spraker</a:t>
            </a:r>
          </a:p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843-475-2624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heather@armadarealestate.org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5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Perfect Place To Build Your DREAM Home! 8.79 Acres!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Opportunity!</dc:title>
  <dc:creator>CVH360</dc:creator>
  <cp:lastModifiedBy>A. Thomas Price</cp:lastModifiedBy>
  <cp:revision>35</cp:revision>
  <dcterms:created xsi:type="dcterms:W3CDTF">2006-08-16T00:00:00Z</dcterms:created>
  <dcterms:modified xsi:type="dcterms:W3CDTF">2017-11-10T17:47:46Z</dcterms:modified>
</cp:coreProperties>
</file>