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144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A4DB5-D16D-4883-A7DF-D4765BF534F2}" type="datetimeFigureOut">
              <a:rPr lang="en-US" smtClean="0"/>
              <a:t>5/13/2024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690D-4033-4DCF-AA67-D69EA47676C7}" type="slidenum">
              <a:rPr lang="en-US" smtClean="0"/>
              <a:t>‹#›</a:t>
            </a:fld>
            <a:endParaRPr lang="en-US"/>
          </a:p>
        </p:txBody>
      </p:sp>
    </p:spTree>
    <p:extLst>
      <p:ext uri="{BB962C8B-B14F-4D97-AF65-F5344CB8AC3E}">
        <p14:creationId xmlns:p14="http://schemas.microsoft.com/office/powerpoint/2010/main" val="181513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C690D-4033-4DCF-AA67-D69EA47676C7}" type="slidenum">
              <a:rPr lang="en-US" smtClean="0"/>
              <a:t>1</a:t>
            </a:fld>
            <a:endParaRPr lang="en-US"/>
          </a:p>
        </p:txBody>
      </p:sp>
    </p:spTree>
    <p:extLst>
      <p:ext uri="{BB962C8B-B14F-4D97-AF65-F5344CB8AC3E}">
        <p14:creationId xmlns:p14="http://schemas.microsoft.com/office/powerpoint/2010/main" val="363798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6484"/>
            <a:ext cx="7772400" cy="318346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802717"/>
            <a:ext cx="6858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5781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47677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486834"/>
            <a:ext cx="1971675"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86834"/>
            <a:ext cx="580072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6621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47244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279653"/>
            <a:ext cx="7886700" cy="3803649"/>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6119286"/>
            <a:ext cx="7886700"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4EC7B-2034-4158-8745-E7AE2FB7DBD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161368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434167"/>
            <a:ext cx="38862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434167"/>
            <a:ext cx="38862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64EC7B-2034-4158-8745-E7AE2FB7DBD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64598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6836"/>
            <a:ext cx="78867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241551"/>
            <a:ext cx="3868340"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340100"/>
            <a:ext cx="386834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2241551"/>
            <a:ext cx="3887391"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3340100"/>
            <a:ext cx="38873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64EC7B-2034-4158-8745-E7AE2FB7DBDB}"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301547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64EC7B-2034-4158-8745-E7AE2FB7DBDB}"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412114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4EC7B-2034-4158-8745-E7AE2FB7DBDB}"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29389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09600"/>
            <a:ext cx="2949178" cy="21336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316569"/>
            <a:ext cx="462915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743200"/>
            <a:ext cx="2949178"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4EC7B-2034-4158-8745-E7AE2FB7DBD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197452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09600"/>
            <a:ext cx="2949178" cy="21336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316569"/>
            <a:ext cx="4629150"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743200"/>
            <a:ext cx="2949178"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4EC7B-2034-4158-8745-E7AE2FB7DBD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413085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8475136"/>
            <a:ext cx="20574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264EC7B-2034-4158-8745-E7AE2FB7DBDB}" type="datetimeFigureOut">
              <a:rPr lang="en-US" smtClean="0"/>
              <a:t>5/13/2024</a:t>
            </a:fld>
            <a:endParaRPr lang="en-US"/>
          </a:p>
        </p:txBody>
      </p:sp>
      <p:sp>
        <p:nvSpPr>
          <p:cNvPr id="5" name="Footer Placeholder 4"/>
          <p:cNvSpPr>
            <a:spLocks noGrp="1"/>
          </p:cNvSpPr>
          <p:nvPr>
            <p:ph type="ftr" sz="quarter" idx="3"/>
          </p:nvPr>
        </p:nvSpPr>
        <p:spPr>
          <a:xfrm>
            <a:off x="3028950" y="8475136"/>
            <a:ext cx="30861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8475136"/>
            <a:ext cx="20574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2C8E9D-1FAA-4E96-8C88-48D4E198CE91}" type="slidenum">
              <a:rPr lang="en-US" smtClean="0"/>
              <a:t>‹#›</a:t>
            </a:fld>
            <a:endParaRPr lang="en-US"/>
          </a:p>
        </p:txBody>
      </p:sp>
    </p:spTree>
    <p:extLst>
      <p:ext uri="{BB962C8B-B14F-4D97-AF65-F5344CB8AC3E}">
        <p14:creationId xmlns:p14="http://schemas.microsoft.com/office/powerpoint/2010/main" val="62530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2.jp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Blur/>
                    </a14:imgEffect>
                  </a14:imgLayer>
                </a14:imgProps>
              </a:ext>
            </a:extLst>
          </a:blip>
          <a:srcRect/>
          <a:stretch>
            <a:fillRect l="-25000" r="-2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74D330-B1AC-5901-A005-237246BD343C}"/>
              </a:ext>
            </a:extLst>
          </p:cNvPr>
          <p:cNvSpPr>
            <a:spLocks noGrp="1"/>
          </p:cNvSpPr>
          <p:nvPr>
            <p:ph type="subTitle" idx="1"/>
          </p:nvPr>
        </p:nvSpPr>
        <p:spPr>
          <a:xfrm>
            <a:off x="0" y="6933308"/>
            <a:ext cx="9144000" cy="954212"/>
          </a:xfrm>
          <a:solidFill>
            <a:srgbClr val="FFFFFF">
              <a:alpha val="65000"/>
            </a:srgbClr>
          </a:solidFill>
        </p:spPr>
        <p:txBody>
          <a:bodyPr anchor="ctr">
            <a:normAutofit fontScale="92500" lnSpcReduction="10000"/>
          </a:bodyPr>
          <a:lstStyle/>
          <a:p>
            <a:r>
              <a:rPr lang="en-US" sz="1200" dirty="0">
                <a:latin typeface="Arial" panose="020B0604020202020204" pitchFamily="34" charset="0"/>
                <a:cs typeface="Arial" panose="020B0604020202020204" pitchFamily="34" charset="0"/>
              </a:rPr>
              <a:t>Welcome to this beautiful family home in Moss Point, freshly updated with new paint and fixtures to offer the perfect blend of comfort and style. Situated at 180 </a:t>
            </a:r>
            <a:r>
              <a:rPr lang="en-US" sz="1200" dirty="0" err="1">
                <a:latin typeface="Arial" panose="020B0604020202020204" pitchFamily="34" charset="0"/>
                <a:cs typeface="Arial" panose="020B0604020202020204" pitchFamily="34" charset="0"/>
              </a:rPr>
              <a:t>Mickler</a:t>
            </a:r>
            <a:r>
              <a:rPr lang="en-US" sz="1200" dirty="0">
                <a:latin typeface="Arial" panose="020B0604020202020204" pitchFamily="34" charset="0"/>
                <a:cs typeface="Arial" panose="020B0604020202020204" pitchFamily="34" charset="0"/>
              </a:rPr>
              <a:t>, the entrance ushers you into a spacious living room with high ceilings, immediately setting a tone of openness and warmth. To the left, discover a contemporary kitchen, seamlessly connected to a versatile room with laundry. This space is ideally suited for a home office, providing a quiet retreat for work or study. As you explore further, the layout offers abundant living space. The new den enhances the home's flow, offering distinct areas for relaxation and entertainment, emphasizing the home's thoughtful design. To truly appreciate the charm and potential, it must be experienced in person.</a:t>
            </a:r>
          </a:p>
        </p:txBody>
      </p:sp>
      <p:sp>
        <p:nvSpPr>
          <p:cNvPr id="6" name="Rectangle 5">
            <a:extLst>
              <a:ext uri="{FF2B5EF4-FFF2-40B4-BE49-F238E27FC236}">
                <a16:creationId xmlns:a16="http://schemas.microsoft.com/office/drawing/2014/main" id="{E032F6FE-CF14-ECDB-6C65-D0668513678F}"/>
              </a:ext>
            </a:extLst>
          </p:cNvPr>
          <p:cNvSpPr/>
          <p:nvPr/>
        </p:nvSpPr>
        <p:spPr>
          <a:xfrm>
            <a:off x="-457200" y="121904"/>
            <a:ext cx="10058400" cy="1370728"/>
          </a:xfrm>
          <a:prstGeom prst="rect">
            <a:avLst/>
          </a:prstGeom>
          <a:solidFill>
            <a:srgbClr val="000000">
              <a:alpha val="50196"/>
            </a:srgb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TextBox 15">
            <a:extLst>
              <a:ext uri="{FF2B5EF4-FFF2-40B4-BE49-F238E27FC236}">
                <a16:creationId xmlns:a16="http://schemas.microsoft.com/office/drawing/2014/main" id="{077C24FE-4E1E-7106-30E2-C818BF120679}"/>
              </a:ext>
            </a:extLst>
          </p:cNvPr>
          <p:cNvSpPr txBox="1"/>
          <p:nvPr/>
        </p:nvSpPr>
        <p:spPr>
          <a:xfrm>
            <a:off x="128025" y="253270"/>
            <a:ext cx="4700842" cy="1077218"/>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EASILY AFFORD </a:t>
            </a:r>
          </a:p>
          <a:p>
            <a:pPr algn="ctr"/>
            <a:r>
              <a:rPr lang="en-US" sz="3200" b="1" dirty="0">
                <a:solidFill>
                  <a:schemeClr val="bg1"/>
                </a:solidFill>
                <a:latin typeface="Arial" panose="020B0604020202020204" pitchFamily="34" charset="0"/>
                <a:cs typeface="Arial" panose="020B0604020202020204" pitchFamily="34" charset="0"/>
              </a:rPr>
              <a:t>COMFORT &amp; STYLE</a:t>
            </a:r>
          </a:p>
        </p:txBody>
      </p:sp>
      <p:sp>
        <p:nvSpPr>
          <p:cNvPr id="18" name="TextBox 17">
            <a:extLst>
              <a:ext uri="{FF2B5EF4-FFF2-40B4-BE49-F238E27FC236}">
                <a16:creationId xmlns:a16="http://schemas.microsoft.com/office/drawing/2014/main" id="{81EA9801-4806-0E7E-90FB-E0BF83C95E16}"/>
              </a:ext>
            </a:extLst>
          </p:cNvPr>
          <p:cNvSpPr txBox="1"/>
          <p:nvPr/>
        </p:nvSpPr>
        <p:spPr>
          <a:xfrm>
            <a:off x="4828867" y="299437"/>
            <a:ext cx="4187108" cy="1015663"/>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180 </a:t>
            </a:r>
            <a:r>
              <a:rPr lang="en-US" sz="2400" b="1" dirty="0" err="1">
                <a:solidFill>
                  <a:schemeClr val="bg1"/>
                </a:solidFill>
                <a:latin typeface="Arial" panose="020B0604020202020204" pitchFamily="34" charset="0"/>
                <a:cs typeface="Arial" panose="020B0604020202020204" pitchFamily="34" charset="0"/>
              </a:rPr>
              <a:t>Mickler</a:t>
            </a:r>
            <a:r>
              <a:rPr lang="en-US" sz="2400" b="1" dirty="0">
                <a:solidFill>
                  <a:schemeClr val="bg1"/>
                </a:solidFill>
                <a:latin typeface="Arial" panose="020B0604020202020204" pitchFamily="34" charset="0"/>
                <a:cs typeface="Arial" panose="020B0604020202020204" pitchFamily="34" charset="0"/>
              </a:rPr>
              <a:t> Drive</a:t>
            </a:r>
          </a:p>
          <a:p>
            <a:pPr algn="r"/>
            <a:r>
              <a:rPr lang="en-US" dirty="0">
                <a:solidFill>
                  <a:schemeClr val="bg1"/>
                </a:solidFill>
                <a:latin typeface="Arial" panose="020B0604020202020204" pitchFamily="34" charset="0"/>
                <a:cs typeface="Arial" panose="020B0604020202020204" pitchFamily="34" charset="0"/>
              </a:rPr>
              <a:t>Moss Point | Ladson, SC 29456</a:t>
            </a:r>
          </a:p>
          <a:p>
            <a:pPr algn="r"/>
            <a:r>
              <a:rPr lang="en-US" dirty="0">
                <a:solidFill>
                  <a:schemeClr val="bg1"/>
                </a:solidFill>
                <a:latin typeface="Arial" panose="020B0604020202020204" pitchFamily="34" charset="0"/>
                <a:cs typeface="Arial" panose="020B0604020202020204" pitchFamily="34" charset="0"/>
              </a:rPr>
              <a:t>MLS# 24007562 | </a:t>
            </a:r>
            <a:r>
              <a:rPr lang="en-US">
                <a:solidFill>
                  <a:schemeClr val="bg1"/>
                </a:solidFill>
                <a:latin typeface="Arial" panose="020B0604020202020204" pitchFamily="34" charset="0"/>
                <a:cs typeface="Arial" panose="020B0604020202020204" pitchFamily="34" charset="0"/>
              </a:rPr>
              <a:t>$285,000</a:t>
            </a:r>
            <a:endParaRPr lang="en-US"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32CEAFD-5D65-9E51-57AE-791C024158AC}"/>
              </a:ext>
            </a:extLst>
          </p:cNvPr>
          <p:cNvSpPr/>
          <p:nvPr/>
        </p:nvSpPr>
        <p:spPr>
          <a:xfrm>
            <a:off x="-457200" y="7888778"/>
            <a:ext cx="10058400" cy="1133318"/>
          </a:xfrm>
          <a:prstGeom prst="rect">
            <a:avLst/>
          </a:prstGeom>
          <a:solidFill>
            <a:srgbClr val="000000">
              <a:alpha val="50196"/>
            </a:srgb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254DF66-CDDA-6C01-10CF-F8684E99B0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37677" y="8025360"/>
            <a:ext cx="1893456" cy="860154"/>
          </a:xfrm>
          <a:prstGeom prst="rect">
            <a:avLst/>
          </a:prstGeom>
        </p:spPr>
      </p:pic>
      <p:sp>
        <p:nvSpPr>
          <p:cNvPr id="30" name="TextBox 29">
            <a:extLst>
              <a:ext uri="{FF2B5EF4-FFF2-40B4-BE49-F238E27FC236}">
                <a16:creationId xmlns:a16="http://schemas.microsoft.com/office/drawing/2014/main" id="{819E9C20-1525-E3A0-F9D8-0B555C05A2CC}"/>
              </a:ext>
            </a:extLst>
          </p:cNvPr>
          <p:cNvSpPr txBox="1"/>
          <p:nvPr/>
        </p:nvSpPr>
        <p:spPr>
          <a:xfrm>
            <a:off x="223666" y="8024550"/>
            <a:ext cx="2736990" cy="861774"/>
          </a:xfrm>
          <a:prstGeom prst="rect">
            <a:avLst/>
          </a:prstGeom>
          <a:noFill/>
        </p:spPr>
        <p:txBody>
          <a:bodyPr wrap="square" rtlCol="0">
            <a:spAutoFit/>
          </a:bodyPr>
          <a:lstStyle/>
          <a:p>
            <a:r>
              <a:rPr lang="en-US" sz="2200" dirty="0">
                <a:solidFill>
                  <a:schemeClr val="bg1"/>
                </a:solidFill>
                <a:latin typeface="Arial" panose="020B0604020202020204" pitchFamily="34" charset="0"/>
                <a:cs typeface="Arial" panose="020B0604020202020204" pitchFamily="34" charset="0"/>
              </a:rPr>
              <a:t>Peter Stanley</a:t>
            </a:r>
          </a:p>
          <a:p>
            <a:r>
              <a:rPr lang="en-US" sz="1400" dirty="0">
                <a:solidFill>
                  <a:schemeClr val="bg1"/>
                </a:solidFill>
                <a:latin typeface="Arial" panose="020B0604020202020204" pitchFamily="34" charset="0"/>
                <a:cs typeface="Arial" panose="020B0604020202020204" pitchFamily="34" charset="0"/>
              </a:rPr>
              <a:t>843-300-8251</a:t>
            </a:r>
          </a:p>
          <a:p>
            <a:r>
              <a:rPr lang="en-US" sz="1400" dirty="0">
                <a:solidFill>
                  <a:schemeClr val="bg1"/>
                </a:solidFill>
                <a:latin typeface="Arial" panose="020B0604020202020204" pitchFamily="34" charset="0"/>
                <a:cs typeface="Arial" panose="020B0604020202020204" pitchFamily="34" charset="0"/>
              </a:rPr>
              <a:t>petermstanleyjr@gmail.com</a:t>
            </a:r>
          </a:p>
        </p:txBody>
      </p:sp>
      <p:grpSp>
        <p:nvGrpSpPr>
          <p:cNvPr id="28" name="Group 27">
            <a:extLst>
              <a:ext uri="{FF2B5EF4-FFF2-40B4-BE49-F238E27FC236}">
                <a16:creationId xmlns:a16="http://schemas.microsoft.com/office/drawing/2014/main" id="{1BA63211-62AA-823A-482D-C50C9213C041}"/>
              </a:ext>
            </a:extLst>
          </p:cNvPr>
          <p:cNvGrpSpPr/>
          <p:nvPr/>
        </p:nvGrpSpPr>
        <p:grpSpPr>
          <a:xfrm>
            <a:off x="3269198" y="8052479"/>
            <a:ext cx="2662139" cy="805917"/>
            <a:chOff x="4724399" y="3688314"/>
            <a:chExt cx="2662139" cy="805917"/>
          </a:xfrm>
        </p:grpSpPr>
        <p:pic>
          <p:nvPicPr>
            <p:cNvPr id="20" name="Graphic 19" descr="Bathtub outline">
              <a:extLst>
                <a:ext uri="{FF2B5EF4-FFF2-40B4-BE49-F238E27FC236}">
                  <a16:creationId xmlns:a16="http://schemas.microsoft.com/office/drawing/2014/main" id="{27E6D3C6-6D31-896D-54BA-892695102A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0738" y="3688314"/>
              <a:ext cx="457200" cy="457200"/>
            </a:xfrm>
            <a:prstGeom prst="rect">
              <a:avLst/>
            </a:prstGeom>
          </p:spPr>
        </p:pic>
        <p:pic>
          <p:nvPicPr>
            <p:cNvPr id="22" name="Graphic 21" descr="House outline">
              <a:extLst>
                <a:ext uri="{FF2B5EF4-FFF2-40B4-BE49-F238E27FC236}">
                  <a16:creationId xmlns:a16="http://schemas.microsoft.com/office/drawing/2014/main" id="{BD7E5150-2DB8-1072-A63D-D191D3724A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52999" y="3688314"/>
              <a:ext cx="457200" cy="457200"/>
            </a:xfrm>
            <a:prstGeom prst="rect">
              <a:avLst/>
            </a:prstGeom>
          </p:spPr>
        </p:pic>
        <p:pic>
          <p:nvPicPr>
            <p:cNvPr id="24" name="Graphic 23" descr="Bed outline">
              <a:extLst>
                <a:ext uri="{FF2B5EF4-FFF2-40B4-BE49-F238E27FC236}">
                  <a16:creationId xmlns:a16="http://schemas.microsoft.com/office/drawing/2014/main" id="{FD6FD87E-0B90-367A-FBE1-75EE352E38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26868" y="3688314"/>
              <a:ext cx="457200" cy="457200"/>
            </a:xfrm>
            <a:prstGeom prst="rect">
              <a:avLst/>
            </a:prstGeom>
          </p:spPr>
        </p:pic>
        <p:sp>
          <p:nvSpPr>
            <p:cNvPr id="25" name="TextBox 24">
              <a:extLst>
                <a:ext uri="{FF2B5EF4-FFF2-40B4-BE49-F238E27FC236}">
                  <a16:creationId xmlns:a16="http://schemas.microsoft.com/office/drawing/2014/main" id="{3F51A5C3-4FD1-F285-AE5E-E2DFEDB99448}"/>
                </a:ext>
              </a:extLst>
            </p:cNvPr>
            <p:cNvSpPr txBox="1"/>
            <p:nvPr/>
          </p:nvSpPr>
          <p:spPr>
            <a:xfrm>
              <a:off x="4724399" y="4248010"/>
              <a:ext cx="914400" cy="246221"/>
            </a:xfrm>
            <a:prstGeom prst="rect">
              <a:avLst/>
            </a:prstGeom>
            <a:noFill/>
            <a:ln>
              <a:noFill/>
            </a:ln>
          </p:spPr>
          <p:txBody>
            <a:bodyPr wrap="square" rtlCol="0">
              <a:spAutoFit/>
            </a:bodyPr>
            <a:lstStyle/>
            <a:p>
              <a:pPr algn="ctr"/>
              <a:r>
                <a:rPr lang="en-US" sz="1000" dirty="0">
                  <a:solidFill>
                    <a:schemeClr val="bg1"/>
                  </a:solidFill>
                  <a:latin typeface="Avenir Next LT Pro Light" panose="020B0304020202020204" pitchFamily="34" charset="0"/>
                </a:rPr>
                <a:t>1,606 SF</a:t>
              </a:r>
            </a:p>
          </p:txBody>
        </p:sp>
        <p:sp>
          <p:nvSpPr>
            <p:cNvPr id="26" name="TextBox 25">
              <a:extLst>
                <a:ext uri="{FF2B5EF4-FFF2-40B4-BE49-F238E27FC236}">
                  <a16:creationId xmlns:a16="http://schemas.microsoft.com/office/drawing/2014/main" id="{8A277AD1-E4CD-2B98-5E83-21C14101D2FC}"/>
                </a:ext>
              </a:extLst>
            </p:cNvPr>
            <p:cNvSpPr txBox="1"/>
            <p:nvPr/>
          </p:nvSpPr>
          <p:spPr>
            <a:xfrm>
              <a:off x="5598269" y="4248010"/>
              <a:ext cx="914400" cy="246221"/>
            </a:xfrm>
            <a:prstGeom prst="rect">
              <a:avLst/>
            </a:prstGeom>
            <a:noFill/>
            <a:ln>
              <a:noFill/>
            </a:ln>
          </p:spPr>
          <p:txBody>
            <a:bodyPr wrap="square" rtlCol="0">
              <a:spAutoFit/>
            </a:bodyPr>
            <a:lstStyle/>
            <a:p>
              <a:pPr algn="ctr"/>
              <a:r>
                <a:rPr lang="en-US" sz="1000" dirty="0">
                  <a:solidFill>
                    <a:schemeClr val="bg1"/>
                  </a:solidFill>
                  <a:latin typeface="Avenir Next LT Pro Light" panose="020B0304020202020204" pitchFamily="34" charset="0"/>
                </a:rPr>
                <a:t>3 BEDS</a:t>
              </a:r>
            </a:p>
          </p:txBody>
        </p:sp>
        <p:sp>
          <p:nvSpPr>
            <p:cNvPr id="27" name="TextBox 26">
              <a:extLst>
                <a:ext uri="{FF2B5EF4-FFF2-40B4-BE49-F238E27FC236}">
                  <a16:creationId xmlns:a16="http://schemas.microsoft.com/office/drawing/2014/main" id="{F6C49783-08DF-7C37-46B2-DD3491FE7FD2}"/>
                </a:ext>
              </a:extLst>
            </p:cNvPr>
            <p:cNvSpPr txBox="1"/>
            <p:nvPr/>
          </p:nvSpPr>
          <p:spPr>
            <a:xfrm>
              <a:off x="6472138" y="4248010"/>
              <a:ext cx="914400" cy="246221"/>
            </a:xfrm>
            <a:prstGeom prst="rect">
              <a:avLst/>
            </a:prstGeom>
            <a:noFill/>
            <a:ln>
              <a:noFill/>
            </a:ln>
          </p:spPr>
          <p:txBody>
            <a:bodyPr wrap="square" rtlCol="0">
              <a:spAutoFit/>
            </a:bodyPr>
            <a:lstStyle/>
            <a:p>
              <a:pPr algn="ctr"/>
              <a:r>
                <a:rPr lang="en-US" sz="1000" dirty="0">
                  <a:solidFill>
                    <a:schemeClr val="bg1"/>
                  </a:solidFill>
                  <a:latin typeface="Avenir Next LT Pro Light" panose="020B0304020202020204" pitchFamily="34" charset="0"/>
                </a:rPr>
                <a:t>2 BATH</a:t>
              </a:r>
            </a:p>
          </p:txBody>
        </p:sp>
      </p:grpSp>
      <p:pic>
        <p:nvPicPr>
          <p:cNvPr id="2" name="Picture 1">
            <a:extLst>
              <a:ext uri="{FF2B5EF4-FFF2-40B4-BE49-F238E27FC236}">
                <a16:creationId xmlns:a16="http://schemas.microsoft.com/office/drawing/2014/main" id="{2E5A6AA3-55BF-7837-3AED-2779D14B7B93}"/>
              </a:ext>
            </a:extLst>
          </p:cNvPr>
          <p:cNvPicPr>
            <a:picLocks noChangeAspect="1"/>
          </p:cNvPicPr>
          <p:nvPr/>
        </p:nvPicPr>
        <p:blipFill>
          <a:blip r:embed="rId12">
            <a:extLst>
              <a:ext uri="{28A0092B-C50C-407E-A947-70E740481C1C}">
                <a14:useLocalDpi xmlns:a14="http://schemas.microsoft.com/office/drawing/2010/main" val="0"/>
              </a:ext>
            </a:extLst>
          </a:blip>
          <a:stretch/>
        </p:blipFill>
        <p:spPr>
          <a:xfrm>
            <a:off x="2341123" y="1992356"/>
            <a:ext cx="6674852" cy="444122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4F87533-6C61-E9E5-2903-C82B3D893859}"/>
              </a:ext>
            </a:extLst>
          </p:cNvPr>
          <p:cNvPicPr>
            <a:picLocks noChangeAspect="1"/>
          </p:cNvPicPr>
          <p:nvPr/>
        </p:nvPicPr>
        <p:blipFill>
          <a:blip r:embed="rId12">
            <a:extLst>
              <a:ext uri="{28A0092B-C50C-407E-A947-70E740481C1C}">
                <a14:useLocalDpi xmlns:a14="http://schemas.microsoft.com/office/drawing/2010/main" val="0"/>
              </a:ext>
            </a:extLst>
          </a:blip>
          <a:stretch/>
        </p:blipFill>
        <p:spPr>
          <a:xfrm>
            <a:off x="-3750068" y="1935226"/>
            <a:ext cx="2021788" cy="134523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F5A52B7-4487-7345-5BD5-593E5A8A7F5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9997" y="1992356"/>
            <a:ext cx="2017846" cy="134523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FD88501-9ABC-801A-0C0A-4381C82FF28D}"/>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29997" y="3540354"/>
            <a:ext cx="2017846" cy="134523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0741008-20C0-067E-A7F2-F6BA0C1026AC}"/>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29997" y="5088352"/>
            <a:ext cx="2017846" cy="1345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6625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118</TotalTime>
  <Words>176</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LT Pro Light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15</cp:revision>
  <dcterms:created xsi:type="dcterms:W3CDTF">2023-08-15T13:30:33Z</dcterms:created>
  <dcterms:modified xsi:type="dcterms:W3CDTF">2024-05-13T22:15:38Z</dcterms:modified>
</cp:coreProperties>
</file>