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1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0" b="1430"/>
          <a:stretch/>
        </p:blipFill>
        <p:spPr bwMode="auto">
          <a:xfrm>
            <a:off x="0" y="0"/>
            <a:ext cx="7315200" cy="39580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Waterfront Pimlico Retreat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Handwriting Frank" panose="03080402040302070206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80044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1811 Teal Road</a:t>
            </a:r>
            <a:b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Pimlico | Moncks Corner, SC 29461 | MLS# 25027988 | $1,600,000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1597"/>
            <a:ext cx="7310437" cy="2935924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Welcome to unparalleled waterfront luxury! This stunning four-bedroom, three-full-bathroom, two-half-bath, drive-under home is a masterclass in unique design and modern convenience, offering both elegance and functionality. The interior showcases extraordinary finishes, including a striking coffered ceiling in the living room that serves as a dramatic focal point. Warmth and coastal elegance flow throughout with beautiful Knotty Pine floors in all main areas. The primary suite offers a retreat with elegant crown molding, and every window features high-end Roman shades or plantation shutters. Enjoy unmatched convenience with a full house generator and a private elevator accessing all three floors. The true highlight is the outdoor living and deep water access.</a:t>
            </a:r>
          </a:p>
          <a:p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property features a brand-new seawall (October 2024) and an exceptional 2020-built dock and floater, complete with dedicated water and electricity perfect for boating enthusiasts. Both the back porch and upper deck feature durable, low-maintenance Trex decking with a 25-year warranty.</a:t>
            </a:r>
          </a:p>
          <a:p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Additional features include a sprinkler system and a buried dog fence in both the front and back yards.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This meticulously maintained home offers a luxurious, worry-free waterfront lifestyle. Schedule your private viewing today! A full list of features is located in Documents.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</a:t>
            </a:r>
            <a:r>
              <a:rPr lang="en-US" sz="1050">
                <a:latin typeface="Century Gothic" panose="020B0502020202020204" pitchFamily="34" charset="0"/>
              </a:rPr>
              <a:t>| www.theunlockingdreamsteam.com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04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63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22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F8A5EA8C-E59F-C84B-58FB-E9CCDBA8FD6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" b="167"/>
          <a:stretch/>
        </p:blipFill>
        <p:spPr>
          <a:xfrm>
            <a:off x="5943600" y="7539482"/>
            <a:ext cx="1371600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288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Arial</vt:lpstr>
      <vt:lpstr>Avenir Next LT Pro</vt:lpstr>
      <vt:lpstr>Calibri</vt:lpstr>
      <vt:lpstr>Century Gothic</vt:lpstr>
      <vt:lpstr>Gabriola</vt:lpstr>
      <vt:lpstr>Office Theme</vt:lpstr>
      <vt:lpstr>1811 Teal Road Pimlico | Moncks Corner, SC 29461 | MLS# 25027988 | $1,600,000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2025-12-30T18:07:11Z</dcterms:modified>
</cp:coreProperties>
</file>