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994" y="13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0" b="1430"/>
          <a:stretch/>
        </p:blipFill>
        <p:spPr bwMode="auto">
          <a:xfrm>
            <a:off x="0" y="0"/>
            <a:ext cx="7315200" cy="395808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19050"/>
            <a:ext cx="7315200" cy="52322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andwriting Frank" panose="03080402040302070206" pitchFamily="66" charset="0"/>
              </a:rPr>
              <a:t>Broker Open House - Friday October 24, 1-3 pm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980044"/>
            <a:ext cx="7315200" cy="579591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1811 Teal Road</a:t>
            </a:r>
            <a:br>
              <a:rPr lang="en-US" sz="18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Pimlico | Moncks Corner, SC 29461 | MLS# 25027988 | $1,600,000</a:t>
            </a:r>
            <a:endParaRPr lang="en-US" sz="1400" dirty="0">
              <a:ln w="3175">
                <a:noFill/>
              </a:ln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1597"/>
            <a:ext cx="7310437" cy="2935924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Welcome to unparalleled waterfront luxury! This stunning four-bedroom, three-full-bathroom, two-half-bath, drive-under home is a masterclass in unique design and modern convenience, offering both elegance and functionality. The interior showcases extraordinary finishes, including a striking coffered ceiling in the living room that serves as a dramatic focal point. Warmth and coastal elegance flow throughout with beautiful Knotty Pine floors in all main areas. The primary suite offers a retreat with elegant crown molding, and every window features high-end Roman shades or plantation shutters. Enjoy unmatched convenience with a full house generator and a private elevator accessing all three floors. The true highlight is the outdoor living and deep water access.</a:t>
            </a:r>
          </a:p>
          <a:p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The property features a brand-new seawall (October 2024) and an exceptional 2020-built dock and floater, complete with dedicated water and electricity perfect for boating enthusiasts. Both the back porch and upper deck feature durable, low-maintenance Trex decking with a 25-year warranty.</a:t>
            </a:r>
          </a:p>
          <a:p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 Additional features include a sprinkler system and a buried dog fence in both the front and back yards.</a:t>
            </a: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This meticulously maintained home offers a luxurious, worry-free waterfront lifestyle. Schedule your private viewing today! A full list of features is located in Documents.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114301" y="-838200"/>
            <a:ext cx="7551419" cy="607889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Darrell Creek Elevated Home With Elevator &amp; Salt Pool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9200" y="8935594"/>
            <a:ext cx="5476801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 err="1">
                <a:latin typeface="Century Gothic" panose="020B0502020202020204" pitchFamily="34" charset="0"/>
                <a:cs typeface="Microsoft Sans Serif" panose="020B0604020202020204" pitchFamily="34" charset="0"/>
              </a:rPr>
              <a:t>AgentOwned</a:t>
            </a:r>
            <a:r>
              <a:rPr lang="en-US" sz="7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 Premiere Group, Inc. | 219 N Highway 52 Ste A | Moncks Corner, SC 29461-3926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" y="8458200"/>
            <a:ext cx="7315199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Rochelle </a:t>
            </a:r>
            <a:r>
              <a:rPr lang="en-US" sz="1100" b="1" dirty="0" err="1">
                <a:latin typeface="Century Gothic" panose="020B0502020202020204" pitchFamily="34" charset="0"/>
                <a:cs typeface="Microsoft Sans Serif" panose="020B0604020202020204" pitchFamily="34" charset="0"/>
              </a:rPr>
              <a:t>Rennert</a:t>
            </a:r>
            <a:endParaRPr lang="en-US" sz="1100" b="1" dirty="0"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050" dirty="0">
                <a:latin typeface="Century Gothic" panose="020B0502020202020204" pitchFamily="34" charset="0"/>
              </a:rPr>
              <a:t>843-847-9694 | rochellesellscharleston@gmail.com | www.RochelleSellsCharleston.com</a:t>
            </a:r>
          </a:p>
        </p:txBody>
      </p:sp>
      <p:pic>
        <p:nvPicPr>
          <p:cNvPr id="5" name="Picture 4" descr="A picture containing building, porch, walkway, colonnade&#10;&#10;Description automatically generated">
            <a:extLst>
              <a:ext uri="{FF2B5EF4-FFF2-40B4-BE49-F238E27FC236}">
                <a16:creationId xmlns:a16="http://schemas.microsoft.com/office/drawing/2014/main" id="{06706907-D1C2-453C-28E6-D7D19130AD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5400" y="1828800"/>
            <a:ext cx="1838400" cy="12256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CA42E15-D4BC-28C4-E9AD-CFD1847D77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2209800"/>
            <a:ext cx="1838400" cy="1225600"/>
          </a:xfrm>
          <a:prstGeom prst="rect">
            <a:avLst/>
          </a:prstGeom>
          <a:ln w="12700"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F9915FE-ADB6-4EA6-7B26-DC67699FDB5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3529931"/>
            <a:ext cx="1838400" cy="1226398"/>
          </a:xfrm>
          <a:prstGeom prst="rect">
            <a:avLst/>
          </a:prstGeom>
          <a:ln w="12700"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6304E3E-3385-7A0C-884D-EAF28995D4B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208008" y="7692170"/>
            <a:ext cx="1834820" cy="1221623"/>
          </a:xfrm>
          <a:prstGeom prst="rect">
            <a:avLst/>
          </a:prstGeom>
          <a:ln w="12700"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7FCEB88-EAC6-7E4A-0BC6-B5FCDD8DA75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" y="7539482"/>
            <a:ext cx="1367028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93028B1-4D67-3C2C-5CB4-7A83E2D4E04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90472" y="7539482"/>
            <a:ext cx="1367028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15E4C6E-C430-7E19-2EED-A4F0FD4A6AD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76372" y="7539482"/>
            <a:ext cx="1367028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B1F376E-3331-E81E-7B42-37DC5B237BF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62272" y="7539482"/>
            <a:ext cx="1367028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sp>
        <p:nvSpPr>
          <p:cNvPr id="14" name="Diagonal Stripe 13">
            <a:extLst>
              <a:ext uri="{FF2B5EF4-FFF2-40B4-BE49-F238E27FC236}">
                <a16:creationId xmlns:a16="http://schemas.microsoft.com/office/drawing/2014/main" id="{73FAF831-4F07-F129-876A-C82D99E74752}"/>
              </a:ext>
            </a:extLst>
          </p:cNvPr>
          <p:cNvSpPr/>
          <p:nvPr/>
        </p:nvSpPr>
        <p:spPr>
          <a:xfrm rot="5400000">
            <a:off x="7768494" y="930153"/>
            <a:ext cx="2065212" cy="1905000"/>
          </a:xfrm>
          <a:prstGeom prst="diagStrip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45C520F-502C-AF2B-869D-9329DFADA9A3}"/>
              </a:ext>
            </a:extLst>
          </p:cNvPr>
          <p:cNvGrpSpPr/>
          <p:nvPr/>
        </p:nvGrpSpPr>
        <p:grpSpPr>
          <a:xfrm>
            <a:off x="8915400" y="3740369"/>
            <a:ext cx="1975923" cy="1302584"/>
            <a:chOff x="5181597" y="760892"/>
            <a:chExt cx="1975923" cy="1302584"/>
          </a:xfrm>
        </p:grpSpPr>
        <p:sp>
          <p:nvSpPr>
            <p:cNvPr id="12" name="Star: 16 Points 11">
              <a:extLst>
                <a:ext uri="{FF2B5EF4-FFF2-40B4-BE49-F238E27FC236}">
                  <a16:creationId xmlns:a16="http://schemas.microsoft.com/office/drawing/2014/main" id="{1E2C8B57-FC53-61C9-6879-3B178F7187BF}"/>
                </a:ext>
              </a:extLst>
            </p:cNvPr>
            <p:cNvSpPr/>
            <p:nvPr/>
          </p:nvSpPr>
          <p:spPr>
            <a:xfrm>
              <a:off x="5181597" y="760892"/>
              <a:ext cx="1975923" cy="1302584"/>
            </a:xfrm>
            <a:prstGeom prst="star16">
              <a:avLst/>
            </a:prstGeom>
            <a:gradFill flip="none" rotWithShape="1">
              <a:gsLst>
                <a:gs pos="0">
                  <a:srgbClr val="FFFF00"/>
                </a:gs>
                <a:gs pos="100000">
                  <a:schemeClr val="bg2">
                    <a:lumMod val="9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455790D-EA18-21FE-32C0-A28AF34EC4D4}"/>
                </a:ext>
              </a:extLst>
            </p:cNvPr>
            <p:cNvSpPr txBox="1"/>
            <p:nvPr/>
          </p:nvSpPr>
          <p:spPr>
            <a:xfrm>
              <a:off x="5389369" y="1458873"/>
              <a:ext cx="156038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ysClr val="windowText" lastClr="000000"/>
                  </a:solidFill>
                  <a:latin typeface="Avenir Next LT Pro" panose="020B0504020202020204" pitchFamily="34" charset="0"/>
                </a:rPr>
                <a:t>Offering $3000</a:t>
              </a:r>
            </a:p>
            <a:p>
              <a:pPr algn="ctr"/>
              <a:r>
                <a:rPr lang="en-US" sz="1100" b="1" dirty="0">
                  <a:solidFill>
                    <a:sysClr val="windowText" lastClr="000000"/>
                  </a:solidFill>
                  <a:latin typeface="Avenir Next LT Pro" panose="020B0504020202020204" pitchFamily="34" charset="0"/>
                </a:rPr>
                <a:t>Lender Credit</a:t>
              </a:r>
            </a:p>
          </p:txBody>
        </p:sp>
        <p:pic>
          <p:nvPicPr>
            <p:cNvPr id="18" name="Picture 2">
              <a:extLst>
                <a:ext uri="{FF2B5EF4-FFF2-40B4-BE49-F238E27FC236}">
                  <a16:creationId xmlns:a16="http://schemas.microsoft.com/office/drawing/2014/main" id="{D4B76D46-7400-86B3-23B2-0B07A82F07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2358" y="1239360"/>
              <a:ext cx="914400" cy="2093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B696FFF-D012-C737-EBF4-FDCD6A1F1C03}"/>
                </a:ext>
              </a:extLst>
            </p:cNvPr>
            <p:cNvSpPr txBox="1"/>
            <p:nvPr/>
          </p:nvSpPr>
          <p:spPr>
            <a:xfrm>
              <a:off x="5449168" y="967589"/>
              <a:ext cx="144078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050" dirty="0">
                  <a:latin typeface="Avenir Next LT Pro" panose="020B0504020202020204" pitchFamily="34" charset="0"/>
                </a:rPr>
                <a:t>Co-sponsored by</a:t>
              </a:r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F8A5EA8C-E59F-C84B-58FB-E9CCDBA8FD61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" b="167"/>
          <a:stretch/>
        </p:blipFill>
        <p:spPr>
          <a:xfrm>
            <a:off x="5943600" y="7539482"/>
            <a:ext cx="1371600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295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Handwriting Frank</vt:lpstr>
      <vt:lpstr>Arial</vt:lpstr>
      <vt:lpstr>Avenir Next LT Pro</vt:lpstr>
      <vt:lpstr>Calibri</vt:lpstr>
      <vt:lpstr>Century Gothic</vt:lpstr>
      <vt:lpstr>Gabriola</vt:lpstr>
      <vt:lpstr>Office Theme</vt:lpstr>
      <vt:lpstr>1811 Teal Road Pimlico | Moncks Corner, SC 29461 | MLS# 25027988 | $1,600,000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85</cp:revision>
  <dcterms:created xsi:type="dcterms:W3CDTF">2006-08-16T00:00:00Z</dcterms:created>
  <dcterms:modified xsi:type="dcterms:W3CDTF">2025-10-21T16:16:07Z</dcterms:modified>
</cp:coreProperties>
</file>