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2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6/19/2023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8229600" cy="4347865"/>
          </a:xfrm>
          <a:prstGeom prst="rect">
            <a:avLst/>
          </a:prstGeom>
          <a:ln w="3175">
            <a:solidFill>
              <a:schemeClr val="bg1"/>
            </a:solidFill>
          </a:ln>
          <a:effectLst/>
        </p:spPr>
      </p:pic>
      <p:sp>
        <p:nvSpPr>
          <p:cNvPr id="2" name="Title 1"/>
          <p:cNvSpPr>
            <a:spLocks noGrp="1"/>
          </p:cNvSpPr>
          <p:nvPr>
            <p:ph type="ctrTitle"/>
          </p:nvPr>
        </p:nvSpPr>
        <p:spPr>
          <a:xfrm>
            <a:off x="1" y="3571689"/>
            <a:ext cx="8229598" cy="776176"/>
          </a:xfrm>
          <a:noFill/>
          <a:effectLst/>
        </p:spPr>
        <p:txBody>
          <a:bodyPr anchor="t">
            <a:noAutofit/>
          </a:bodyPr>
          <a:lstStyle/>
          <a:p>
            <a:pPr algn="l"/>
            <a:r>
              <a:rPr lang="en-US" sz="4200" b="1" i="1" dirty="0">
                <a:solidFill>
                  <a:schemeClr val="bg1"/>
                </a:solidFill>
                <a:effectLst>
                  <a:outerShdw blurRad="38100" dist="38100" dir="2700000" algn="tl">
                    <a:srgbClr val="000000">
                      <a:alpha val="43137"/>
                    </a:srgbClr>
                  </a:outerShdw>
                </a:effectLst>
                <a:latin typeface="Rastanty Cortez" panose="02000506000000020003" pitchFamily="2" charset="0"/>
              </a:rPr>
              <a:t>See this before it is Gone!</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419600"/>
            <a:ext cx="8229599" cy="954107"/>
          </a:xfrm>
          <a:prstGeom prst="rect">
            <a:avLst/>
          </a:prstGeom>
        </p:spPr>
        <p:txBody>
          <a:bodyPr wrap="square">
            <a:spAutoFit/>
          </a:bodyPr>
          <a:lstStyle/>
          <a:p>
            <a:pPr algn="ctr"/>
            <a:r>
              <a:rPr lang="en-US" sz="3200" dirty="0">
                <a:ln w="3175">
                  <a:noFill/>
                </a:ln>
                <a:latin typeface="Century Gothic" panose="020B0502020202020204" pitchFamily="34" charset="0"/>
              </a:rPr>
              <a:t>1812 Ralph Bell Rd</a:t>
            </a:r>
          </a:p>
          <a:p>
            <a:pPr algn="ctr"/>
            <a:r>
              <a:rPr lang="nn-NO" sz="2400" dirty="0">
                <a:ln w="3175">
                  <a:noFill/>
                </a:ln>
                <a:latin typeface="Century Gothic" panose="020B0502020202020204" pitchFamily="34" charset="0"/>
              </a:rPr>
              <a:t>Summerton, SC 29148 ~ MLS# 157290 ~ $280,000</a:t>
            </a:r>
          </a:p>
        </p:txBody>
      </p:sp>
      <p:sp>
        <p:nvSpPr>
          <p:cNvPr id="3" name="Subtitle 2"/>
          <p:cNvSpPr>
            <a:spLocks noGrp="1"/>
          </p:cNvSpPr>
          <p:nvPr>
            <p:ph type="subTitle" idx="1"/>
          </p:nvPr>
        </p:nvSpPr>
        <p:spPr>
          <a:xfrm>
            <a:off x="0" y="5486400"/>
            <a:ext cx="8229599" cy="1413598"/>
          </a:xfrm>
        </p:spPr>
        <p:txBody>
          <a:bodyPr numCol="1" anchor="ctr">
            <a:noAutofit/>
          </a:bodyPr>
          <a:lstStyle/>
          <a:p>
            <a:r>
              <a:rPr lang="en-US" sz="1500" dirty="0">
                <a:solidFill>
                  <a:schemeClr val="tx1"/>
                </a:solidFill>
                <a:latin typeface="Century Gothic" panose="020B0502020202020204" pitchFamily="34" charset="0"/>
              </a:rPr>
              <a:t>Waterfront on Lake Marion just off the Goat Island area on Ralph Bell Rd.  This Mobile Home is ready for your weekend drop spot.  Tons of parking for the Boat and the friends to gather.  Dock in place ready for you to jump on the boat and sail to Charleston for the day.  Beautiful Oak tree for shade on the waterside.  Build the Fire Pit for evening smores and fireflies.  The screened in porch can host the </a:t>
            </a:r>
            <a:r>
              <a:rPr lang="en-US" sz="1500" dirty="0" err="1">
                <a:solidFill>
                  <a:schemeClr val="tx1"/>
                </a:solidFill>
                <a:latin typeface="Century Gothic" panose="020B0502020202020204" pitchFamily="34" charset="0"/>
              </a:rPr>
              <a:t>the</a:t>
            </a:r>
            <a:r>
              <a:rPr lang="en-US" sz="1500" dirty="0">
                <a:solidFill>
                  <a:schemeClr val="tx1"/>
                </a:solidFill>
                <a:latin typeface="Century Gothic" panose="020B0502020202020204" pitchFamily="34" charset="0"/>
              </a:rPr>
              <a:t> picnic table and the swing.  Relax here and watch time slow down at the Lake.</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00528" y="7199285"/>
            <a:ext cx="1850639" cy="1387980"/>
          </a:xfrm>
          <a:prstGeom prst="rect">
            <a:avLst/>
          </a:prstGeom>
          <a:ln w="12700">
            <a:solidFill>
              <a:schemeClr val="bg1"/>
            </a:solidFill>
          </a:ln>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7199285"/>
            <a:ext cx="1096558" cy="1387980"/>
          </a:xfrm>
          <a:prstGeom prst="rect">
            <a:avLst/>
          </a:prstGeom>
          <a:ln w="12700">
            <a:solidFill>
              <a:schemeClr val="bg1"/>
            </a:solidFill>
          </a:ln>
        </p:spPr>
      </p:pic>
      <p:pic>
        <p:nvPicPr>
          <p:cNvPr id="13" name="Picture 12">
            <a:extLst>
              <a:ext uri="{FF2B5EF4-FFF2-40B4-BE49-F238E27FC236}">
                <a16:creationId xmlns:a16="http://schemas.microsoft.com/office/drawing/2014/main" id="{B269AAE7-50DC-4FC5-10E8-634EE73AE2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34008" y="7199286"/>
            <a:ext cx="1850637" cy="1387978"/>
          </a:xfrm>
          <a:prstGeom prst="rect">
            <a:avLst/>
          </a:prstGeom>
          <a:ln w="12700">
            <a:solidFill>
              <a:schemeClr val="bg1"/>
            </a:solidFill>
          </a:ln>
        </p:spPr>
      </p:pic>
      <p:pic>
        <p:nvPicPr>
          <p:cNvPr id="15" name="Picture 14">
            <a:extLst>
              <a:ext uri="{FF2B5EF4-FFF2-40B4-BE49-F238E27FC236}">
                <a16:creationId xmlns:a16="http://schemas.microsoft.com/office/drawing/2014/main" id="{41865D3E-F8AA-A74F-69F0-F9A76278EF1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22095" y="7199286"/>
            <a:ext cx="1040983" cy="1387978"/>
          </a:xfrm>
          <a:prstGeom prst="rect">
            <a:avLst/>
          </a:prstGeom>
          <a:ln w="12700">
            <a:solidFill>
              <a:schemeClr val="bg1"/>
            </a:solidFill>
          </a:ln>
        </p:spPr>
      </p:pic>
      <p:pic>
        <p:nvPicPr>
          <p:cNvPr id="4" name="Picture 3">
            <a:extLst>
              <a:ext uri="{FF2B5EF4-FFF2-40B4-BE49-F238E27FC236}">
                <a16:creationId xmlns:a16="http://schemas.microsoft.com/office/drawing/2014/main" id="{422CBAFC-D4BB-DFE8-5CA4-079F47B9A17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188617" y="7199286"/>
            <a:ext cx="1040983" cy="1387977"/>
          </a:xfrm>
          <a:prstGeom prst="rect">
            <a:avLst/>
          </a:prstGeom>
          <a:ln w="12700">
            <a:solidFill>
              <a:schemeClr val="bg1"/>
            </a:solidFill>
          </a:ln>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148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Rastanty Cortez</vt:lpstr>
      <vt:lpstr>Office Theme</vt:lpstr>
      <vt:lpstr>See this before it is Gone!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99</cp:revision>
  <dcterms:created xsi:type="dcterms:W3CDTF">2006-08-16T00:00:00Z</dcterms:created>
  <dcterms:modified xsi:type="dcterms:W3CDTF">2023-06-19T23:08:53Z</dcterms:modified>
</cp:coreProperties>
</file>