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5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6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5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5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76" indent="0">
              <a:buNone/>
              <a:defRPr sz="2200" b="1"/>
            </a:lvl2pPr>
            <a:lvl3pPr marL="1018754" indent="0">
              <a:buNone/>
              <a:defRPr sz="2000" b="1"/>
            </a:lvl3pPr>
            <a:lvl4pPr marL="1528131" indent="0">
              <a:buNone/>
              <a:defRPr sz="1800" b="1"/>
            </a:lvl4pPr>
            <a:lvl5pPr marL="2037508" indent="0">
              <a:buNone/>
              <a:defRPr sz="1800" b="1"/>
            </a:lvl5pPr>
            <a:lvl6pPr marL="2546884" indent="0">
              <a:buNone/>
              <a:defRPr sz="1800" b="1"/>
            </a:lvl6pPr>
            <a:lvl7pPr marL="3056262" indent="0">
              <a:buNone/>
              <a:defRPr sz="1800" b="1"/>
            </a:lvl7pPr>
            <a:lvl8pPr marL="3565639" indent="0">
              <a:buNone/>
              <a:defRPr sz="1800" b="1"/>
            </a:lvl8pPr>
            <a:lvl9pPr marL="407501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76" indent="0">
              <a:buNone/>
              <a:defRPr sz="2200" b="1"/>
            </a:lvl2pPr>
            <a:lvl3pPr marL="1018754" indent="0">
              <a:buNone/>
              <a:defRPr sz="2000" b="1"/>
            </a:lvl3pPr>
            <a:lvl4pPr marL="1528131" indent="0">
              <a:buNone/>
              <a:defRPr sz="1800" b="1"/>
            </a:lvl4pPr>
            <a:lvl5pPr marL="2037508" indent="0">
              <a:buNone/>
              <a:defRPr sz="1800" b="1"/>
            </a:lvl5pPr>
            <a:lvl6pPr marL="2546884" indent="0">
              <a:buNone/>
              <a:defRPr sz="1800" b="1"/>
            </a:lvl6pPr>
            <a:lvl7pPr marL="3056262" indent="0">
              <a:buNone/>
              <a:defRPr sz="1800" b="1"/>
            </a:lvl7pPr>
            <a:lvl8pPr marL="3565639" indent="0">
              <a:buNone/>
              <a:defRPr sz="1800" b="1"/>
            </a:lvl8pPr>
            <a:lvl9pPr marL="407501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376" indent="0">
              <a:buNone/>
              <a:defRPr sz="1299"/>
            </a:lvl2pPr>
            <a:lvl3pPr marL="1018754" indent="0">
              <a:buNone/>
              <a:defRPr sz="1100"/>
            </a:lvl3pPr>
            <a:lvl4pPr marL="1528131" indent="0">
              <a:buNone/>
              <a:defRPr sz="1000"/>
            </a:lvl4pPr>
            <a:lvl5pPr marL="2037508" indent="0">
              <a:buNone/>
              <a:defRPr sz="1000"/>
            </a:lvl5pPr>
            <a:lvl6pPr marL="2546884" indent="0">
              <a:buNone/>
              <a:defRPr sz="1000"/>
            </a:lvl6pPr>
            <a:lvl7pPr marL="3056262" indent="0">
              <a:buNone/>
              <a:defRPr sz="1000"/>
            </a:lvl7pPr>
            <a:lvl8pPr marL="3565639" indent="0">
              <a:buNone/>
              <a:defRPr sz="1000"/>
            </a:lvl8pPr>
            <a:lvl9pPr marL="407501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376" indent="0">
              <a:buNone/>
              <a:defRPr sz="3100"/>
            </a:lvl2pPr>
            <a:lvl3pPr marL="1018754" indent="0">
              <a:buNone/>
              <a:defRPr sz="2700"/>
            </a:lvl3pPr>
            <a:lvl4pPr marL="1528131" indent="0">
              <a:buNone/>
              <a:defRPr sz="2200"/>
            </a:lvl4pPr>
            <a:lvl5pPr marL="2037508" indent="0">
              <a:buNone/>
              <a:defRPr sz="2200"/>
            </a:lvl5pPr>
            <a:lvl6pPr marL="2546884" indent="0">
              <a:buNone/>
              <a:defRPr sz="2200"/>
            </a:lvl6pPr>
            <a:lvl7pPr marL="3056262" indent="0">
              <a:buNone/>
              <a:defRPr sz="2200"/>
            </a:lvl7pPr>
            <a:lvl8pPr marL="3565639" indent="0">
              <a:buNone/>
              <a:defRPr sz="2200"/>
            </a:lvl8pPr>
            <a:lvl9pPr marL="407501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376" indent="0">
              <a:buNone/>
              <a:defRPr sz="1299"/>
            </a:lvl2pPr>
            <a:lvl3pPr marL="1018754" indent="0">
              <a:buNone/>
              <a:defRPr sz="1100"/>
            </a:lvl3pPr>
            <a:lvl4pPr marL="1528131" indent="0">
              <a:buNone/>
              <a:defRPr sz="1000"/>
            </a:lvl4pPr>
            <a:lvl5pPr marL="2037508" indent="0">
              <a:buNone/>
              <a:defRPr sz="1000"/>
            </a:lvl5pPr>
            <a:lvl6pPr marL="2546884" indent="0">
              <a:buNone/>
              <a:defRPr sz="1000"/>
            </a:lvl6pPr>
            <a:lvl7pPr marL="3056262" indent="0">
              <a:buNone/>
              <a:defRPr sz="1000"/>
            </a:lvl7pPr>
            <a:lvl8pPr marL="3565639" indent="0">
              <a:buNone/>
              <a:defRPr sz="1000"/>
            </a:lvl8pPr>
            <a:lvl9pPr marL="407501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5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75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32" indent="-382032" algn="l" defTabSz="101875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37" indent="-318361" algn="l" defTabSz="101875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443" indent="-254689" algn="l" defTabSz="101875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19" indent="-254689" algn="l" defTabSz="101875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196" indent="-254689" algn="l" defTabSz="101875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573" indent="-254689" algn="l" defTabSz="101875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950" indent="-254689" algn="l" defTabSz="101875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327" indent="-254689" algn="l" defTabSz="101875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704" indent="-254689" algn="l" defTabSz="101875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76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54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131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508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884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262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639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016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8229600" cy="10058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" b="6001"/>
          <a:stretch/>
        </p:blipFill>
        <p:spPr>
          <a:xfrm>
            <a:off x="1904997" y="192322"/>
            <a:ext cx="6159446" cy="357389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3112566"/>
            <a:ext cx="6172199" cy="646247"/>
          </a:xfrm>
          <a:noFill/>
        </p:spPr>
        <p:txBody>
          <a:bodyPr anchor="ctr">
            <a:noAutofit/>
          </a:bodyPr>
          <a:lstStyle/>
          <a:p>
            <a:r>
              <a:rPr lang="en-US" sz="18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1815 </a:t>
            </a:r>
            <a:r>
              <a:rPr lang="en-US" sz="1800" b="1" dirty="0" err="1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Zelasko</a:t>
            </a:r>
            <a:r>
              <a:rPr lang="en-US" sz="18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Drive</a:t>
            </a:r>
            <a:br>
              <a:rPr lang="en-US" sz="18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2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The Enclave | Johns Island, SC 29455</a:t>
            </a:r>
            <a:br>
              <a:rPr lang="en-US" sz="12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2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24006941 | $439,000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921564"/>
            <a:ext cx="6477000" cy="4831244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to Johns Island's Enclave Park! This home is located in a unique age 55+, 7 lot pocket neighborhood right in the center of Johns Island. This brand new 3 bedroom, 2 bath home features a bright open kitchen with stainless steel appliances, quartz counter-tops, a walk in pantry and a breakfast nook. The large living room is open to the dining area that boasts a tray ceiling. Next to the dining area and just off of the family room are large sliding glass doors that lead out into the back patio and yard.</a:t>
            </a:r>
          </a:p>
          <a:p>
            <a:endParaRPr lang="en-US" sz="12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Towards the back of the home there are three bedrooms including the large master bedroom that features a nice walk-in closet and an ensuite bathroom. The hall bathroom services the two guest rooms and each has a window that looks out onto the patio. This home also features a 1 car garage as well.</a:t>
            </a:r>
          </a:p>
          <a:p>
            <a:endParaRPr lang="en-US" sz="12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Behind this lovely single story home is the nicely developed Enclave Park, a private park that offers many amenities. These include a picnic shed, a large circular community fire pit, a fountain, a lovely two-story pergola, a gathering space known as "the grove", and a fitness/exercise shed. The entirety of the park and the yard itself have natural landscaping that offers easy maintenance.</a:t>
            </a:r>
          </a:p>
          <a:p>
            <a:endParaRPr lang="en-US" sz="12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location of this home is central to many of Johns Island's restaurants including Wild Olive and the Royal Tern and it is just a few miles away from downtown Charleston. It's also quite close to the area beaches as well. It is Lowcountry living at its best!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0309" y="8963806"/>
            <a:ext cx="1094134" cy="10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398" y="9018520"/>
            <a:ext cx="1600200" cy="9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153471" y="9003042"/>
            <a:ext cx="2753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Carey Nikonchuk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(843) 276-1701 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cnikonchuk@gmail.com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www.brennamangroup.com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E3ABF-0AD7-4BAF-8EFE-0054297EE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7" y="7749592"/>
            <a:ext cx="1600200" cy="1068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3F280A-95C0-4842-9293-40D5F25796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7" y="3969854"/>
            <a:ext cx="1600200" cy="1033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6F2D5-E784-49C7-81D3-F0850F19BB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7" y="2699180"/>
            <a:ext cx="1600200" cy="10674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B7A0B0-5ADA-4D62-8B86-DDB96EA994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7" y="1431281"/>
            <a:ext cx="1600200" cy="1064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2EFB8E-A703-4460-9BA8-E82FAC0524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7" y="5206853"/>
            <a:ext cx="1600200" cy="10681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DF044F-7219-4D1D-B784-229F434699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7" y="192322"/>
            <a:ext cx="1600200" cy="10357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2A5E22-3C02-4F1D-A26A-E0E70BDA59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7" y="6478223"/>
            <a:ext cx="1600200" cy="1068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E83C8-AECD-4552-8889-941F70D88729}"/>
              </a:ext>
            </a:extLst>
          </p:cNvPr>
          <p:cNvSpPr/>
          <p:nvPr/>
        </p:nvSpPr>
        <p:spPr>
          <a:xfrm>
            <a:off x="1905000" y="152400"/>
            <a:ext cx="6172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55+Community on Johns Island</a:t>
            </a:r>
          </a:p>
        </p:txBody>
      </p:sp>
    </p:spTree>
    <p:extLst>
      <p:ext uri="{BB962C8B-B14F-4D97-AF65-F5344CB8AC3E}">
        <p14:creationId xmlns:p14="http://schemas.microsoft.com/office/powerpoint/2010/main" val="406978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328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1815 Zelasko Drive The Enclave | Johns Island, SC 29455 MLS# 24006941 | $439,000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1280 Marsh Rabbit Ct Dunes West ~ Mt Pleasant MLS# 1411605 ~ $</dc:title>
  <dc:creator>CVH360</dc:creator>
  <cp:lastModifiedBy>A. Thomas Price</cp:lastModifiedBy>
  <cp:revision>66</cp:revision>
  <dcterms:created xsi:type="dcterms:W3CDTF">2006-08-16T00:00:00Z</dcterms:created>
  <dcterms:modified xsi:type="dcterms:W3CDTF">2024-03-19T22:01:50Z</dcterms:modified>
</cp:coreProperties>
</file>