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205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13" Type="http://schemas.openxmlformats.org/officeDocument/2006/relationships/image" Target="../media/image9.jpeg"/><Relationship Id="rId3" Type="http://schemas.openxmlformats.org/officeDocument/2006/relationships/image" Target="../media/image1.jpeg"/><Relationship Id="rId7" Type="http://schemas.openxmlformats.org/officeDocument/2006/relationships/image" Target="../media/image3.jpg"/><Relationship Id="rId12" Type="http://schemas.openxmlformats.org/officeDocument/2006/relationships/image" Target="../media/image8.jpeg"/><Relationship Id="rId17" Type="http://schemas.openxmlformats.org/officeDocument/2006/relationships/image" Target="../media/image13.jpeg"/><Relationship Id="rId2" Type="http://schemas.openxmlformats.org/officeDocument/2006/relationships/hyperlink" Target="mailto:trey@landsouthofcharleston.com" TargetMode="External"/><Relationship Id="rId16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7.jpeg"/><Relationship Id="rId5" Type="http://schemas.openxmlformats.org/officeDocument/2006/relationships/image" Target="../media/image2.jpeg"/><Relationship Id="rId15" Type="http://schemas.openxmlformats.org/officeDocument/2006/relationships/image" Target="../media/image11.jpeg"/><Relationship Id="rId10" Type="http://schemas.openxmlformats.org/officeDocument/2006/relationships/image" Target="../media/image6.jpeg"/><Relationship Id="rId4" Type="http://schemas.microsoft.com/office/2007/relationships/hdphoto" Target="../media/hdphoto1.wdp"/><Relationship Id="rId9" Type="http://schemas.openxmlformats.org/officeDocument/2006/relationships/image" Target="../media/image5.jpeg"/><Relationship Id="rId1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1"/>
            <a:ext cx="7772400" cy="1447800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Carolina Bay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Offering $5,000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Upgrade Credit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312" y="5800151"/>
            <a:ext cx="7331776" cy="2544670"/>
          </a:xfrm>
        </p:spPr>
        <p:txBody>
          <a:bodyPr anchor="ctr">
            <a:normAutofit fontScale="92500" lnSpcReduction="10000"/>
          </a:bodyPr>
          <a:lstStyle/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Very spacious home with 9 foot plus ceilings located on a quiet street in the desirable Carolina Bay neighborhood. </a:t>
            </a:r>
            <a:endParaRPr lang="en-US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Master 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suite features tray ceilings, large walk in closet and soaking tub. The downstairs has an open floor plan which includes a kitchen, den and patio area perfect for entertaining. The upstairs highlights include a multi-purpose room in addition to 3 extra bedrooms with nice sized closets providing ample storage. </a:t>
            </a:r>
            <a:endParaRPr lang="en-US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car attached garage provides covered parking and even more additional storage! The large fenced in wooded backyard allows for maximum privacy. </a:t>
            </a:r>
            <a:endParaRPr lang="en-US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Carolina 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Bay subdivision amenities also include walking trails, a dog park, play parks, pools and covered entertainment areas. The neighborhood is close to shopping and schools.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7160" y="152400"/>
            <a:ext cx="7498080" cy="96774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90500" y="8458200"/>
            <a:ext cx="73914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Daniel B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Morrison</a:t>
            </a:r>
          </a:p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trey@landsouthofcharleston.com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Mobile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843-697-6849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Land South of Charleston, LLC | 409 King St | Charleston, SC 29403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028700" y="8401510"/>
            <a:ext cx="5715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3725"/>
          <a:stretch/>
        </p:blipFill>
        <p:spPr>
          <a:xfrm>
            <a:off x="11564496" y="7716164"/>
            <a:ext cx="1255572" cy="167335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3725"/>
          <a:stretch/>
        </p:blipFill>
        <p:spPr>
          <a:xfrm>
            <a:off x="13563600" y="7773924"/>
            <a:ext cx="1255572" cy="1673352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0" y="5281797"/>
            <a:ext cx="77724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1817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Cornsilk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~ Charleston ~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MLS# 15003423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~ $289,000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28600" y="1600199"/>
            <a:ext cx="7315201" cy="3472003"/>
            <a:chOff x="228600" y="1600199"/>
            <a:chExt cx="7315201" cy="3472003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11384" y="1600200"/>
              <a:ext cx="3948838" cy="2619797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16487" y="4343904"/>
              <a:ext cx="1095482" cy="728298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8600" y="4343904"/>
              <a:ext cx="1097768" cy="728298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72543" y="4343904"/>
              <a:ext cx="1097769" cy="728298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6032" y="4343904"/>
              <a:ext cx="1097768" cy="728298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02087" y="4343904"/>
              <a:ext cx="1097768" cy="728298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8600" y="1600200"/>
              <a:ext cx="1600200" cy="1063844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8600" y="3158369"/>
              <a:ext cx="1600200" cy="1061628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2806" y="3158369"/>
              <a:ext cx="1600994" cy="1062155"/>
            </a:xfrm>
            <a:prstGeom prst="rect">
              <a:avLst/>
            </a:prstGeom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2807" y="1600199"/>
              <a:ext cx="1600994" cy="1062155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8144" y="4343905"/>
              <a:ext cx="1097768" cy="72829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45436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168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Reduced in Carolina Bay Offering $5,000 Upgrade Credit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Investment Opportunity ~ Handyman Special ~</dc:title>
  <dc:creator>CVH360</dc:creator>
  <cp:lastModifiedBy>atp1313@gmail.com</cp:lastModifiedBy>
  <cp:revision>6</cp:revision>
  <dcterms:created xsi:type="dcterms:W3CDTF">2006-08-16T00:00:00Z</dcterms:created>
  <dcterms:modified xsi:type="dcterms:W3CDTF">2015-03-17T12:33:53Z</dcterms:modified>
</cp:coreProperties>
</file>