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878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750" y="2"/>
            <a:ext cx="7772400" cy="761999"/>
          </a:xfrm>
        </p:spPr>
        <p:txBody>
          <a:bodyPr anchor="ctr">
            <a:noAutofit/>
          </a:bodyPr>
          <a:lstStyle/>
          <a:p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Open House Saturday September 17</a:t>
            </a:r>
            <a:r>
              <a:rPr lang="en-US" sz="27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</a:t>
            </a:r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11-2</a:t>
            </a:r>
            <a:endParaRPr lang="en-US" sz="27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901" y="5347301"/>
            <a:ext cx="7772400" cy="3154833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tx2"/>
                </a:solidFill>
                <a:latin typeface="Georgia" panose="02040502050405020303" pitchFamily="18" charset="0"/>
              </a:rPr>
              <a:t>THIS HOME IS READY FOR YOU!</a:t>
            </a:r>
          </a:p>
          <a:p>
            <a:endParaRPr lang="en-US" sz="16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It features a large pond lot perfect for entertaining or enjoying some time outdoors. Upon entering, you are greeted by lots of natural light and an open floor plan. The living area includes a wood burning fireplace perfect for nights at home. The galley kitchen includes plenty of counter and cabinet space. It leads to the laundry room featuring two large closets — perfect for pantry space or storage. Upstairs, the large master suite includes a garden tub, stand up shower, and walk in closet, as well as two additional bedrooms and a bathroom.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65806" y="696053"/>
            <a:ext cx="4486288" cy="2990858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sp>
        <p:nvSpPr>
          <p:cNvPr id="5" name="Rectangle 4"/>
          <p:cNvSpPr/>
          <p:nvPr/>
        </p:nvSpPr>
        <p:spPr>
          <a:xfrm>
            <a:off x="222750" y="3864649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181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Brittondale</a:t>
            </a:r>
            <a:r>
              <a:rPr lang="en-US" sz="2800" b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Road</a:t>
            </a:r>
          </a:p>
          <a:p>
            <a:pPr algn="ctr"/>
            <a:r>
              <a:rPr lang="en-US" sz="22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Lakes of Summerville | Summerville</a:t>
            </a:r>
          </a:p>
          <a:p>
            <a:pPr algn="ctr"/>
            <a:r>
              <a:rPr lang="en-US" sz="22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22021095 | $332,000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8915400" y="419101"/>
            <a:ext cx="913220" cy="10762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/>
          <p:cNvSpPr/>
          <p:nvPr/>
        </p:nvSpPr>
        <p:spPr>
          <a:xfrm>
            <a:off x="2190991" y="8686800"/>
            <a:ext cx="38242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Joanie </a:t>
            </a:r>
            <a:r>
              <a:rPr lang="en-US" sz="1400" b="1" dirty="0" err="1">
                <a:latin typeface="Georgia" panose="02040502050405020303" pitchFamily="18" charset="0"/>
              </a:rPr>
              <a:t>Rhoten</a:t>
            </a:r>
            <a:endParaRPr lang="en-US" sz="1400" b="1" dirty="0">
              <a:latin typeface="Georgia" panose="02040502050405020303" pitchFamily="18" charset="0"/>
            </a:endParaRPr>
          </a:p>
          <a:p>
            <a:pPr algn="ctr"/>
            <a:endParaRPr lang="en-US" sz="1400" b="1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Office: </a:t>
            </a:r>
            <a:r>
              <a:rPr lang="en-US" sz="1200" dirty="0"/>
              <a:t>843-261-7166 | </a:t>
            </a:r>
            <a:r>
              <a:rPr lang="en-US" sz="1200" dirty="0">
                <a:latin typeface="Georgia" panose="02040502050405020303" pitchFamily="18" charset="0"/>
              </a:rPr>
              <a:t>Mobile: </a:t>
            </a:r>
            <a:r>
              <a:rPr lang="en-US" sz="1200" dirty="0"/>
              <a:t>513-518-7475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joanie.rhoten@agentownedrealty.com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www.agentownedmainst.com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6800" y="8534400"/>
            <a:ext cx="1809750" cy="834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07726" y="9830366"/>
            <a:ext cx="779075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Realty  Co. Premier Group | 141 A N. Main Street | Summerville, SC 29483</a:t>
            </a:r>
          </a:p>
        </p:txBody>
      </p:sp>
      <p:sp>
        <p:nvSpPr>
          <p:cNvPr id="11" name="Up Ribbon 10"/>
          <p:cNvSpPr/>
          <p:nvPr/>
        </p:nvSpPr>
        <p:spPr>
          <a:xfrm>
            <a:off x="-7543800" y="2913011"/>
            <a:ext cx="7412160" cy="762000"/>
          </a:xfrm>
          <a:prstGeom prst="ribbon2">
            <a:avLst>
              <a:gd name="adj1" fmla="val 16667"/>
              <a:gd name="adj2" fmla="val 74386"/>
            </a:avLst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Free Charleston Print to First 10 Visitors</a:t>
            </a:r>
          </a:p>
          <a:p>
            <a:pPr algn="ctr"/>
            <a:r>
              <a:rPr lang="en-US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Register for a Housewarming Gift Basket!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183" y="4155150"/>
            <a:ext cx="1371600" cy="909828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183" y="3002202"/>
            <a:ext cx="1371600" cy="10287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183" y="696053"/>
            <a:ext cx="1371600" cy="1028951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24396DB-6E6A-43C8-8CDB-A10A26341B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183" y="1849253"/>
            <a:ext cx="1371600" cy="10287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CC2C14A-5B97-4496-9F92-994BB8CFC68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6817" y="4155150"/>
            <a:ext cx="1371600" cy="909828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612D9A2-F730-4A80-BEA2-FDD6DD6B4B0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6817" y="3002117"/>
            <a:ext cx="1371600" cy="10287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7F4BC48-779B-41BD-B3D7-FBA7106D0A1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6817" y="696053"/>
            <a:ext cx="1371600" cy="10287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5723B02-72C4-4D5A-80F2-8CAA4050B19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6817" y="1849085"/>
            <a:ext cx="1371600" cy="10287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185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Open House Saturday September 17th 11-2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23</cp:revision>
  <dcterms:created xsi:type="dcterms:W3CDTF">2006-08-16T00:00:00Z</dcterms:created>
  <dcterms:modified xsi:type="dcterms:W3CDTF">2022-09-15T15:19:12Z</dcterms:modified>
</cp:coreProperties>
</file>