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74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07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77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27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29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595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804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756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34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83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01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85205-5154-4164-8CA4-B59BE420E556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549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571753"/>
            <a:ext cx="3008313" cy="1708151"/>
          </a:xfrm>
          <a:ln>
            <a:solidFill>
              <a:schemeClr val="accent3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Welcome Home to </a:t>
            </a:r>
            <a:b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1820 Hall Point Road!</a:t>
            </a:r>
            <a:b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n-US" dirty="0">
                <a:solidFill>
                  <a:schemeClr val="tx1"/>
                </a:solidFill>
                <a:latin typeface="Arial Black" pitchFamily="34" charset="0"/>
              </a:rPr>
              <a:t>Offered @ $540,000</a:t>
            </a:r>
            <a:br>
              <a:rPr lang="en-US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dirty="0">
                <a:solidFill>
                  <a:schemeClr val="tx1"/>
                </a:solidFill>
                <a:latin typeface="Arial Black" pitchFamily="34" charset="0"/>
              </a:rPr>
              <a:t>MLS# 17000709</a:t>
            </a:r>
            <a:br>
              <a:rPr lang="en-US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sz="18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Popular Pembroke Section </a:t>
            </a:r>
            <a:br>
              <a:rPr lang="en-US" sz="18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8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of  Park West</a:t>
            </a: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229" y="1385701"/>
            <a:ext cx="4898570" cy="422521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457200" y="2421417"/>
            <a:ext cx="3015343" cy="4183817"/>
          </a:xfrm>
          <a:ln w="28575"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dirty="0"/>
              <a:t>Double Front Porch, 2-Car Garage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/>
              <a:t>5 Bedroom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/>
              <a:t>3 Full Bath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/>
              <a:t>3,185 Square Feet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/>
              <a:t>1 Bedroom, Full Bath on First Floor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/>
              <a:t>Open floor Plan w/ Kitchen overlooking Breakfast area &amp; </a:t>
            </a:r>
          </a:p>
          <a:p>
            <a:r>
              <a:rPr lang="en-US" dirty="0"/>
              <a:t>       Great Room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/>
              <a:t>Newly Installed Hardwood Floors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/>
              <a:t>Maple Cabinetry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/>
              <a:t>Stainless Steel Appliances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/>
              <a:t>Granite Countertops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/>
              <a:t>Wooded Backyard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/>
              <a:t>Screened-In Back Porch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/>
              <a:t>Neighborhood Pool &amp; Tennis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b="1" dirty="0"/>
              <a:t>Schools: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/>
              <a:t>       Laurel Hill Primary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/>
              <a:t>       Pinckney Elementary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/>
              <a:t>       </a:t>
            </a:r>
            <a:r>
              <a:rPr lang="en-US" dirty="0" err="1"/>
              <a:t>Cario</a:t>
            </a:r>
            <a:r>
              <a:rPr lang="en-US" dirty="0"/>
              <a:t> Middle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3831771" y="527304"/>
            <a:ext cx="4572000" cy="1600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For More Information, contact:</a:t>
            </a:r>
          </a:p>
          <a:p>
            <a:pPr algn="ctr"/>
            <a:r>
              <a:rPr lang="en-US" dirty="0"/>
              <a:t>Greg Bernet, Agent</a:t>
            </a:r>
          </a:p>
          <a:p>
            <a:pPr algn="ctr"/>
            <a:r>
              <a:rPr lang="en-US" dirty="0"/>
              <a:t>843-822-8184</a:t>
            </a:r>
          </a:p>
          <a:p>
            <a:pPr algn="ctr"/>
            <a:r>
              <a:rPr lang="en-US" dirty="0"/>
              <a:t>Brand Name Real Estate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29" y="4565904"/>
            <a:ext cx="2362200" cy="206349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530852"/>
            <a:ext cx="2209800" cy="20743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0" y="-98286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>
                <a:ln/>
                <a:solidFill>
                  <a:srgbClr val="FF0000"/>
                </a:solidFill>
                <a:effectLst/>
              </a:rPr>
              <a:t>Open House Saturday January 28 from 1-4</a:t>
            </a:r>
          </a:p>
        </p:txBody>
      </p:sp>
    </p:spTree>
    <p:extLst>
      <p:ext uri="{BB962C8B-B14F-4D97-AF65-F5344CB8AC3E}">
        <p14:creationId xmlns:p14="http://schemas.microsoft.com/office/powerpoint/2010/main" val="3175767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92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</vt:lpstr>
      <vt:lpstr>Office Theme</vt:lpstr>
      <vt:lpstr>Welcome Home to  1820 Hall Point Road! Offered @ $540,000 MLS# 17000709 Popular Pembroke Section  of  Park West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Home to  1820 Hall Point Road! Popular Section of Pembroke Section of  Park West</dc:title>
  <dc:creator>Nikki Bernet</dc:creator>
  <cp:lastModifiedBy>A. Thomas Price</cp:lastModifiedBy>
  <cp:revision>6</cp:revision>
  <cp:lastPrinted>2017-01-12T20:43:31Z</cp:lastPrinted>
  <dcterms:created xsi:type="dcterms:W3CDTF">2017-01-12T19:57:35Z</dcterms:created>
  <dcterms:modified xsi:type="dcterms:W3CDTF">2017-01-26T20:26:09Z</dcterms:modified>
</cp:coreProperties>
</file>