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7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7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29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9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0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5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3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0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5205-5154-4164-8CA4-B59BE420E55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3049"/>
            <a:ext cx="3008313" cy="1708151"/>
          </a:xfrm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Welcome Home to 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1820 Hall Point Road!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Offered </a:t>
            </a:r>
            <a:r>
              <a:rPr lang="en-US" smtClean="0">
                <a:solidFill>
                  <a:schemeClr val="tx1"/>
                </a:solidFill>
                <a:latin typeface="Arial Black" pitchFamily="34" charset="0"/>
              </a:rPr>
              <a:t>@ $499,900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MLS# 17000709</a:t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Popular Pembroke Section </a:t>
            </a:r>
            <a:b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  Park West</a:t>
            </a:r>
            <a:endParaRPr lang="en-US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9" y="1086997"/>
            <a:ext cx="4898570" cy="422521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57200" y="2122713"/>
            <a:ext cx="3015343" cy="4183817"/>
          </a:xfrm>
          <a:ln w="28575"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Updated Upstairs  Floor Plan To Include Fifth Bedroom/Play Room.</a:t>
            </a:r>
            <a:endParaRPr lang="en-US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Double </a:t>
            </a:r>
            <a:r>
              <a:rPr lang="en-US" dirty="0" smtClean="0"/>
              <a:t>Front Porch, 2-Car Garage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4  </a:t>
            </a:r>
            <a:r>
              <a:rPr lang="en-US" dirty="0" smtClean="0"/>
              <a:t>Bedroom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3 Full Bath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3,185 Square Feet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1 Bedroom, Full Bath on First Floor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Open floor Plan w/ Kitchen overlooking Breakfast area &amp; </a:t>
            </a:r>
          </a:p>
          <a:p>
            <a:r>
              <a:rPr lang="en-US" dirty="0"/>
              <a:t> </a:t>
            </a:r>
            <a:r>
              <a:rPr lang="en-US" dirty="0" smtClean="0"/>
              <a:t>      Great 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Newly Installed Hardwood Floors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Maple Cabinetry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Stainless Steel Appliances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Granite Countertops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Screened-In </a:t>
            </a:r>
            <a:r>
              <a:rPr lang="en-US" dirty="0" smtClean="0"/>
              <a:t>Back Porch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Neighborhood Pool &amp; Tennis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smtClean="0"/>
              <a:t>Schools: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     Laurel Hill Primary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     Pinckney Elementary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       </a:t>
            </a:r>
            <a:r>
              <a:rPr lang="en-US" dirty="0" err="1" smtClean="0"/>
              <a:t>Cario</a:t>
            </a:r>
            <a:r>
              <a:rPr lang="en-US" dirty="0" smtClean="0"/>
              <a:t> Middle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831771" y="228600"/>
            <a:ext cx="4572000" cy="1600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More Information, contact:</a:t>
            </a:r>
          </a:p>
          <a:p>
            <a:pPr algn="ctr"/>
            <a:r>
              <a:rPr lang="en-US" dirty="0" smtClean="0"/>
              <a:t>Greg Bernet, Agent</a:t>
            </a:r>
          </a:p>
          <a:p>
            <a:pPr algn="ctr"/>
            <a:r>
              <a:rPr lang="en-US" dirty="0" smtClean="0"/>
              <a:t>843-822-8184</a:t>
            </a:r>
          </a:p>
          <a:p>
            <a:pPr algn="ctr"/>
            <a:r>
              <a:rPr lang="en-US" dirty="0" smtClean="0"/>
              <a:t>Brand Name Real Estate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29" y="4267200"/>
            <a:ext cx="2362200" cy="20634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232148"/>
            <a:ext cx="2209800" cy="20743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7576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Home to  1820 Hall Point Road! Offered @ $499,900 MLS# 17000709 Popular Pembroke Section  of  Park West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Home to  1820 Hall Point Road! Popular Section of Pembroke Section of  Park West</dc:title>
  <dc:creator>Nikki Bernet</dc:creator>
  <cp:lastModifiedBy>Bernet</cp:lastModifiedBy>
  <cp:revision>12</cp:revision>
  <cp:lastPrinted>2017-01-12T20:43:31Z</cp:lastPrinted>
  <dcterms:created xsi:type="dcterms:W3CDTF">2017-01-12T19:57:35Z</dcterms:created>
  <dcterms:modified xsi:type="dcterms:W3CDTF">2017-05-12T18:33:42Z</dcterms:modified>
</cp:coreProperties>
</file>