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296" y="174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6/4/2015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2840721"/>
            <a:ext cx="4949952" cy="4957273"/>
          </a:xfrm>
        </p:spPr>
        <p:txBody>
          <a:bodyPr anchor="ctr">
            <a:noAutofit/>
          </a:bodyPr>
          <a:lstStyle/>
          <a:p>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Updated home in the heart of West Ashley just moments away from </a:t>
            </a:r>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I-526 </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and I-26. The location is a convenient commute everywhere including Downtown Charleston, the beaches, major shopping, the JCC, Post Office, gyms, restaurants and more! </a:t>
            </a:r>
            <a:endPar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There </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are 4 bedrooms and 2 full bathrooms in the main portion of the house. The kitchen and dining area are huge with ceramic tile flooring; the rest of the home (less bathrooms) has gorgeous hardwood flooring! You'll find that the interior of the main house was just painted throughout. </a:t>
            </a:r>
            <a:endPar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property is unique in that it has a huge addition which is perfect for a home office, art studio, man cave, playroom or an apartment (potentially income generating).There is also a large workshop that was once the garage in addition to a spacious utility room. The yard has several fruit trees (pear, peach, plum, fig) and a bay tree. </a:t>
            </a:r>
            <a:endPar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Many </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updates have been done to this home (architectural roof 2008, HVAC 2002, windows 2008, sewer pipes 2012, updated electric 2011, HVAC serviced 2013, water heater 2008). The sellers are very motivated!</a:t>
            </a:r>
            <a:endPar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026152" y="4101790"/>
            <a:ext cx="1755647" cy="116880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032841" y="2840721"/>
            <a:ext cx="1747746" cy="116354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31633" y="5370947"/>
            <a:ext cx="1750167" cy="1161121"/>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6201" y="8057129"/>
            <a:ext cx="2705100" cy="846386"/>
          </a:xfrm>
          <a:prstGeom prst="rect">
            <a:avLst/>
          </a:prstGeom>
        </p:spPr>
        <p:txBody>
          <a:bodyPr wrap="square">
            <a:spAutoFit/>
          </a:bodyPr>
          <a:lstStyle/>
          <a:p>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 Hopkins Kandik</a:t>
            </a:r>
          </a:p>
          <a:p>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Cell </a:t>
            </a:r>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- 843-814-5137</a:t>
            </a:r>
          </a:p>
          <a:p>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meg@holycityre.com</a:t>
            </a:r>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0" y="0"/>
            <a:ext cx="6858000" cy="1828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81300" y="78050"/>
            <a:ext cx="4000500" cy="26633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152400" y="17013"/>
            <a:ext cx="2532582" cy="2739211"/>
          </a:xfrm>
          <a:prstGeom prst="rect">
            <a:avLst/>
          </a:prstGeom>
        </p:spPr>
        <p:txBody>
          <a:bodyPr wrap="square" anchor="ctr">
            <a:spAutoFit/>
          </a:bodyPr>
          <a:lstStyle/>
          <a:p>
            <a:r>
              <a:rPr lang="en-US" sz="2000" b="1" dirty="0">
                <a:latin typeface="Arial" panose="020B0604020202020204" pitchFamily="34" charset="0"/>
                <a:cs typeface="Arial" panose="020B0604020202020204" pitchFamily="34" charset="0"/>
              </a:rPr>
              <a:t>1821 </a:t>
            </a:r>
            <a:r>
              <a:rPr lang="en-US" sz="2000" b="1" dirty="0" err="1">
                <a:latin typeface="Arial" panose="020B0604020202020204" pitchFamily="34" charset="0"/>
                <a:cs typeface="Arial" panose="020B0604020202020204" pitchFamily="34" charset="0"/>
              </a:rPr>
              <a:t>Gippy</a:t>
            </a:r>
            <a:r>
              <a:rPr lang="en-US" sz="2000" b="1"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Lane</a:t>
            </a:r>
          </a:p>
          <a:p>
            <a:endParaRPr lang="en-US" sz="14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West Ashley Plantation</a:t>
            </a:r>
          </a:p>
          <a:p>
            <a:r>
              <a:rPr lang="en-US" sz="1600" dirty="0">
                <a:latin typeface="Arial" panose="020B0604020202020204" pitchFamily="34" charset="0"/>
                <a:cs typeface="Arial" panose="020B0604020202020204" pitchFamily="34" charset="0"/>
              </a:rPr>
              <a:t>Charleston</a:t>
            </a:r>
          </a:p>
          <a:p>
            <a:r>
              <a:rPr lang="en-US" sz="1600" dirty="0">
                <a:latin typeface="Arial" panose="020B0604020202020204" pitchFamily="34" charset="0"/>
                <a:cs typeface="Arial" panose="020B0604020202020204" pitchFamily="34" charset="0"/>
              </a:rPr>
              <a:t>MLS# 15013937</a:t>
            </a:r>
          </a:p>
          <a:p>
            <a:r>
              <a:rPr lang="en-US" sz="1600" dirty="0">
                <a:latin typeface="Arial" panose="020B0604020202020204" pitchFamily="34" charset="0"/>
                <a:cs typeface="Arial" panose="020B0604020202020204" pitchFamily="34" charset="0"/>
              </a:rPr>
              <a:t>$235,000</a:t>
            </a: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endParaRPr lang="en-US" sz="1600" dirty="0" smtClean="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400" b="1" dirty="0" smtClean="0">
                <a:solidFill>
                  <a:schemeClr val="bg1"/>
                </a:solidFill>
                <a:latin typeface="Arial" panose="020B0604020202020204" pitchFamily="34" charset="0"/>
                <a:cs typeface="Arial" panose="020B0604020202020204" pitchFamily="34" charset="0"/>
              </a:rPr>
              <a:t>4 </a:t>
            </a:r>
            <a:r>
              <a:rPr lang="en-US" sz="1400" b="1" dirty="0" smtClean="0">
                <a:solidFill>
                  <a:schemeClr val="bg1"/>
                </a:solidFill>
                <a:latin typeface="Arial" panose="020B0604020202020204" pitchFamily="34" charset="0"/>
                <a:cs typeface="Arial" panose="020B0604020202020204" pitchFamily="34" charset="0"/>
              </a:rPr>
              <a:t>Bedrooms</a:t>
            </a:r>
          </a:p>
          <a:p>
            <a:r>
              <a:rPr lang="en-US" sz="1400" b="1" dirty="0" smtClean="0">
                <a:solidFill>
                  <a:schemeClr val="bg1"/>
                </a:solidFill>
                <a:latin typeface="Arial" panose="020B0604020202020204" pitchFamily="34" charset="0"/>
                <a:cs typeface="Arial" panose="020B0604020202020204" pitchFamily="34" charset="0"/>
              </a:rPr>
              <a:t>3 </a:t>
            </a:r>
            <a:r>
              <a:rPr lang="en-US" sz="1400" b="1" dirty="0" smtClean="0">
                <a:solidFill>
                  <a:schemeClr val="bg1"/>
                </a:solidFill>
                <a:latin typeface="Arial" panose="020B0604020202020204" pitchFamily="34" charset="0"/>
                <a:cs typeface="Arial" panose="020B0604020202020204" pitchFamily="34" charset="0"/>
              </a:rPr>
              <a:t>Bathrooms</a:t>
            </a:r>
          </a:p>
          <a:p>
            <a:r>
              <a:rPr lang="en-US" sz="1400" b="1" dirty="0" smtClean="0">
                <a:solidFill>
                  <a:schemeClr val="bg1"/>
                </a:solidFill>
                <a:latin typeface="Arial" panose="020B0604020202020204" pitchFamily="34" charset="0"/>
                <a:cs typeface="Arial" panose="020B0604020202020204" pitchFamily="34" charset="0"/>
              </a:rPr>
              <a:t>2,239 </a:t>
            </a:r>
            <a:r>
              <a:rPr lang="en-US" sz="1400" b="1" dirty="0" err="1" smtClean="0">
                <a:solidFill>
                  <a:schemeClr val="bg1"/>
                </a:solidFill>
                <a:latin typeface="Arial" panose="020B0604020202020204" pitchFamily="34" charset="0"/>
                <a:cs typeface="Arial" panose="020B0604020202020204" pitchFamily="34" charset="0"/>
              </a:rPr>
              <a:t>Sq</a:t>
            </a:r>
            <a:r>
              <a:rPr lang="en-US" sz="1400" b="1" dirty="0" smtClean="0">
                <a:solidFill>
                  <a:schemeClr val="bg1"/>
                </a:solidFill>
                <a:latin typeface="Arial" panose="020B0604020202020204" pitchFamily="34" charset="0"/>
                <a:cs typeface="Arial" panose="020B0604020202020204" pitchFamily="34" charset="0"/>
              </a:rPr>
              <a:t> Ft</a:t>
            </a:r>
            <a:endParaRPr lang="en-US" b="1" dirty="0">
              <a:solidFill>
                <a:schemeClr val="bg1"/>
              </a:solidFill>
              <a:latin typeface="Arial" panose="020B0604020202020204" pitchFamily="34" charset="0"/>
              <a:cs typeface="Arial" panose="020B0604020202020204" pitchFamily="34" charset="0"/>
            </a:endParaRPr>
          </a:p>
        </p:txBody>
      </p:sp>
      <p:pic>
        <p:nvPicPr>
          <p:cNvPr id="20"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029795" y="6632418"/>
            <a:ext cx="1748362" cy="1165575"/>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5"/>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781300" y="7924164"/>
            <a:ext cx="1104900" cy="1112316"/>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027373" y="7897541"/>
            <a:ext cx="1754427" cy="1165562"/>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02680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31</Words>
  <Application>Microsoft Office PowerPoint</Application>
  <PresentationFormat>Letter Paper (8.5x11 in)</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2015-06-04T16:07:37Z</dcterms:modified>
</cp:coreProperties>
</file>