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4/3/2019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77724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406" y="0"/>
            <a:ext cx="6296994" cy="4203834"/>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319179" y="4253579"/>
            <a:ext cx="6437981" cy="1037599"/>
          </a:xfrm>
          <a:noFill/>
        </p:spPr>
        <p:txBody>
          <a:bodyPr anchor="ctr">
            <a:noAutofit/>
          </a:bodyPr>
          <a:lstStyle/>
          <a:p>
            <a:pPr algn="r"/>
            <a:r>
              <a:rPr lang="en-US" sz="2800" dirty="0">
                <a:latin typeface="Trebuchet MS" panose="020B0603020202020204" pitchFamily="34" charset="0"/>
              </a:rPr>
              <a:t>1821 </a:t>
            </a:r>
            <a:r>
              <a:rPr lang="en-US" sz="2800" dirty="0" err="1">
                <a:latin typeface="Trebuchet MS" panose="020B0603020202020204" pitchFamily="34" charset="0"/>
              </a:rPr>
              <a:t>Zelasko</a:t>
            </a:r>
            <a:r>
              <a:rPr lang="en-US" sz="2800">
                <a:latin typeface="Trebuchet MS" panose="020B0603020202020204" pitchFamily="34" charset="0"/>
              </a:rPr>
              <a:t> Drive</a:t>
            </a:r>
            <a:br>
              <a:rPr lang="en-US" sz="3200" dirty="0">
                <a:latin typeface="Trebuchet MS" panose="020B0603020202020204" pitchFamily="34" charset="0"/>
              </a:rPr>
            </a:br>
            <a:r>
              <a:rPr lang="en-US" sz="2000" dirty="0">
                <a:latin typeface="Trebuchet MS" panose="020B0603020202020204" pitchFamily="34" charset="0"/>
              </a:rPr>
              <a:t>Enclave Park ~ Johns Island</a:t>
            </a:r>
            <a:br>
              <a:rPr lang="en-US" sz="2000" dirty="0">
                <a:latin typeface="Trebuchet MS" panose="020B0603020202020204" pitchFamily="34" charset="0"/>
              </a:rPr>
            </a:br>
            <a:r>
              <a:rPr lang="en-US" sz="2000" dirty="0">
                <a:latin typeface="Trebuchet MS" panose="020B0603020202020204" pitchFamily="34" charset="0"/>
              </a:rPr>
              <a:t>MLS# 19003870 ~ $289,900</a:t>
            </a:r>
          </a:p>
        </p:txBody>
      </p:sp>
      <p:sp>
        <p:nvSpPr>
          <p:cNvPr id="3" name="Subtitle 2"/>
          <p:cNvSpPr>
            <a:spLocks noGrp="1"/>
          </p:cNvSpPr>
          <p:nvPr>
            <p:ph type="subTitle" idx="1"/>
          </p:nvPr>
        </p:nvSpPr>
        <p:spPr>
          <a:xfrm>
            <a:off x="1319179" y="5394827"/>
            <a:ext cx="6453221" cy="3526483"/>
          </a:xfrm>
        </p:spPr>
        <p:txBody>
          <a:bodyPr anchor="ctr">
            <a:noAutofit/>
          </a:bodyPr>
          <a:lstStyle/>
          <a:p>
            <a:r>
              <a:rPr lang="en-US" sz="1700" dirty="0">
                <a:solidFill>
                  <a:schemeClr val="tx1"/>
                </a:solidFill>
                <a:latin typeface="Trebuchet MS" panose="020B0603020202020204" pitchFamily="34" charset="0"/>
                <a:ea typeface="Verdana" panose="020B0604030504040204" pitchFamily="34" charset="0"/>
                <a:cs typeface="Verdana" panose="020B0604030504040204" pitchFamily="34" charset="0"/>
              </a:rPr>
              <a:t>Welcome to Enclave Park. John's Island only 55+ pocket community. This brand new home comes complete with an open floor plan, gorgeous kitchen with 42" cabinets and granite countertops. There is small patio off of the back of the home that leads out to a nice sized yard that then opens onto the wonderful Enclave Park Common Area where residents can enjoy a lovely walking path, a two story pergola, two fire pits, horseshoes and a barbecue pavilion. The upstairs of this home features three bedrooms with a large master bedroom that has an </a:t>
            </a:r>
            <a:r>
              <a:rPr lang="en-US" sz="17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ensuite</a:t>
            </a:r>
            <a:r>
              <a:rPr lang="en-US" sz="1700" dirty="0">
                <a:solidFill>
                  <a:schemeClr val="tx1"/>
                </a:solidFill>
                <a:latin typeface="Trebuchet MS" panose="020B0603020202020204" pitchFamily="34" charset="0"/>
                <a:ea typeface="Verdana" panose="020B0604030504040204" pitchFamily="34" charset="0"/>
                <a:cs typeface="Verdana" panose="020B0604030504040204" pitchFamily="34" charset="0"/>
              </a:rPr>
              <a:t> bathroom, ceiling fan and walk in closet. There is a two car garage and a nice little porch that leads into the home.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39998"/>
            <a:ext cx="1319447" cy="880854"/>
          </a:xfrm>
          <a:prstGeom prst="rect">
            <a:avLst/>
          </a:prstGeom>
          <a:ln>
            <a:noFill/>
          </a:ln>
          <a:effectLst>
            <a:outerShdw blurRad="50800" dist="38100" dir="8100000" algn="tr" rotWithShape="0">
              <a:prstClr val="black">
                <a:alpha val="40000"/>
              </a:prstClr>
            </a:outerShdw>
          </a:effectLst>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059997"/>
            <a:ext cx="1319447" cy="880854"/>
          </a:xfrm>
          <a:prstGeom prst="rect">
            <a:avLst/>
          </a:prstGeom>
          <a:ln>
            <a:noFill/>
          </a:ln>
          <a:effectLst>
            <a:outerShdw blurRad="50800" dist="38100" dir="8100000" algn="tr" rotWithShape="0">
              <a:prstClr val="black">
                <a:alpha val="40000"/>
              </a:prstClr>
            </a:outerShdw>
          </a:effectLst>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79996"/>
            <a:ext cx="1319447" cy="880854"/>
          </a:xfrm>
          <a:prstGeom prst="rect">
            <a:avLst/>
          </a:prstGeom>
          <a:ln>
            <a:noFill/>
          </a:ln>
          <a:effectLst>
            <a:outerShdw blurRad="50800" dist="38100" dir="8100000" algn="tr" rotWithShape="0">
              <a:prstClr val="black">
                <a:alpha val="40000"/>
              </a:prstClr>
            </a:outerShdw>
          </a:effectLst>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099995"/>
            <a:ext cx="1319447" cy="880854"/>
          </a:xfrm>
          <a:prstGeom prst="rect">
            <a:avLst/>
          </a:prstGeom>
          <a:ln>
            <a:noFill/>
          </a:ln>
          <a:effectLst>
            <a:outerShdw blurRad="50800" dist="38100" dir="8100000" algn="tr" rotWithShape="0">
              <a:prstClr val="black">
                <a:alpha val="40000"/>
              </a:prstClr>
            </a:outerShdw>
          </a:effectLst>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19994"/>
            <a:ext cx="1319447" cy="880854"/>
          </a:xfrm>
          <a:prstGeom prst="rect">
            <a:avLst/>
          </a:prstGeom>
          <a:ln>
            <a:noFill/>
          </a:ln>
          <a:effectLst>
            <a:outerShdw blurRad="50800" dist="38100" dir="8100000" algn="tr" rotWithShape="0">
              <a:prstClr val="black">
                <a:alpha val="40000"/>
              </a:prstClr>
            </a:outerShdw>
          </a:effectLst>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7139993"/>
            <a:ext cx="1319447" cy="880854"/>
          </a:xfrm>
          <a:prstGeom prst="rect">
            <a:avLst/>
          </a:prstGeom>
          <a:ln>
            <a:noFill/>
          </a:ln>
          <a:effectLst>
            <a:outerShdw blurRad="50800" dist="38100" dir="8100000" algn="tr" rotWithShape="0">
              <a:prstClr val="black">
                <a:alpha val="40000"/>
              </a:prstClr>
            </a:outerShdw>
          </a:effectLst>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8159992"/>
            <a:ext cx="1319447" cy="879631"/>
          </a:xfrm>
          <a:prstGeom prst="rect">
            <a:avLst/>
          </a:prstGeom>
          <a:ln>
            <a:noFill/>
          </a:ln>
          <a:effectLst>
            <a:outerShdw blurRad="50800" dist="38100" dir="8100000" algn="tr" rotWithShape="0">
              <a:prstClr val="black">
                <a:alpha val="40000"/>
              </a:prstClr>
            </a:outerShdw>
          </a:effectLst>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9178769"/>
            <a:ext cx="1319447" cy="879631"/>
          </a:xfrm>
          <a:prstGeom prst="rect">
            <a:avLst/>
          </a:prstGeom>
          <a:ln>
            <a:noFill/>
          </a:ln>
          <a:effectLst>
            <a:outerShdw blurRad="50800" dist="38100" dir="8100000" algn="tr" rotWithShape="0">
              <a:prstClr val="black">
                <a:alpha val="40000"/>
              </a:prstClr>
            </a:outerShdw>
          </a:effectLst>
        </p:spPr>
      </p:pic>
      <p:pic>
        <p:nvPicPr>
          <p:cNvPr id="22"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6782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662025" y="8963666"/>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3924869" y="9041818"/>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1319447" cy="880854"/>
          </a:xfrm>
          <a:prstGeom prst="rect">
            <a:avLst/>
          </a:prstGeom>
          <a:ln>
            <a:noFill/>
          </a:ln>
          <a:effectLst>
            <a:outerShdw blurRad="50800" dist="38100" dir="8100000" algn="tr" rotWithShape="0">
              <a:prstClr val="black">
                <a:alpha val="40000"/>
              </a:prstClr>
            </a:outerShdw>
          </a:effectLst>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1019999"/>
            <a:ext cx="1319447" cy="880854"/>
          </a:xfrm>
          <a:prstGeom prst="rect">
            <a:avLst/>
          </a:prstGeom>
          <a:ln>
            <a:noFill/>
          </a:ln>
          <a:effectLst>
            <a:outerShdw blurRad="50800" dist="38100" dir="8100000" algn="tr" rotWithShape="0">
              <a:prstClr val="black">
                <a:alpha val="40000"/>
              </a:prstClr>
            </a:outerShdw>
          </a:effectLst>
        </p:spPr>
      </p:pic>
      <p:sp>
        <p:nvSpPr>
          <p:cNvPr id="14" name="32-Point Star 13"/>
          <p:cNvSpPr/>
          <p:nvPr/>
        </p:nvSpPr>
        <p:spPr>
          <a:xfrm rot="20874900">
            <a:off x="1428479" y="3815541"/>
            <a:ext cx="2373821" cy="1295400"/>
          </a:xfrm>
          <a:prstGeom prst="star3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HOUSE SUNDAY</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154</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1821 Zelasko Drive Enclave Park ~ Johns Island MLS# 19003870 ~ $289,900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30</cp:revision>
  <dcterms:created xsi:type="dcterms:W3CDTF">2006-08-16T00:00:00Z</dcterms:created>
  <dcterms:modified xsi:type="dcterms:W3CDTF">2019-04-03T14:34:25Z</dcterms:modified>
</cp:coreProperties>
</file>