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477" y="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6650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13424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8184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3046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960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10/17/2023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29427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10/17/2023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181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10/17/2023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886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10/17/2023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16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10/17/2023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79461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10/17/2023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625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10/17/2023</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3368246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777953"/>
            <a:ext cx="7315200" cy="2308359"/>
          </a:xfrm>
        </p:spPr>
        <p:txBody>
          <a:bodyPr anchor="ctr">
            <a:noAutofit/>
          </a:bodyPr>
          <a:lstStyle/>
          <a:p>
            <a:r>
              <a:rPr lang="en-US" sz="1300" dirty="0">
                <a:latin typeface="Arial" panose="020B0604020202020204" pitchFamily="34" charset="0"/>
                <a:cs typeface="Arial" panose="020B0604020202020204" pitchFamily="34" charset="0"/>
              </a:rPr>
              <a:t>This is a very unique house with a versatile layout, it can make a wonderful family home and also works great as a split living situation. Currently the downstairs has a master suite with bathroom, a large family room, laundry room and half bath with two exterior doors. The upstairs has another two bedrooms, bathroom and family room/kitchen. Some with this layout have made the second family room with bath a fourth bedroom. Huge multi-level deck, big fenced in backyard with a storage shed and NO HOA. The solar panels are paid off and make the utilities very low. The solar panels are attached to a brand-new roof. Other pricey upgrades are all new sewer pipes to the street have been run (this area has a problem with old pipes). In addition, new floors, granite kitchen counters. </a:t>
            </a:r>
          </a:p>
          <a:p>
            <a:r>
              <a:rPr lang="en-US" sz="1300" dirty="0">
                <a:latin typeface="Arial" panose="020B0604020202020204" pitchFamily="34" charset="0"/>
                <a:cs typeface="Arial" panose="020B0604020202020204" pitchFamily="34" charset="0"/>
              </a:rPr>
              <a:t>For investors... this area accepts ADU (accessory dwelling units) and some in the neighborhood have already built these. This home can create great rental income. The refrigerator, oven, dishwasher and washer and dryer all convey.</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23330" y="982471"/>
            <a:ext cx="3887233" cy="2166218"/>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4010562" y="1003751"/>
            <a:ext cx="3181307" cy="2123658"/>
          </a:xfrm>
          <a:prstGeom prst="rect">
            <a:avLst/>
          </a:prstGeom>
        </p:spPr>
        <p:txBody>
          <a:bodyPr wrap="square">
            <a:spAutoFit/>
          </a:bodyPr>
          <a:lstStyle/>
          <a:p>
            <a:pPr algn="r"/>
            <a:r>
              <a:rPr lang="en-US" sz="2000" b="1" dirty="0">
                <a:latin typeface="Arial" panose="020B0604020202020204" pitchFamily="34" charset="0"/>
                <a:cs typeface="Arial" panose="020B0604020202020204" pitchFamily="34" charset="0"/>
              </a:rPr>
              <a:t>1821 Manigault Place</a:t>
            </a:r>
          </a:p>
          <a:p>
            <a:pPr algn="r"/>
            <a:endParaRPr lang="en-US" sz="1600" dirty="0">
              <a:latin typeface="Arial" panose="020B0604020202020204" pitchFamily="34" charset="0"/>
              <a:cs typeface="Arial" panose="020B0604020202020204" pitchFamily="34" charset="0"/>
            </a:endParaRPr>
          </a:p>
          <a:p>
            <a:pPr algn="r"/>
            <a:r>
              <a:rPr lang="en-US" sz="1600" dirty="0">
                <a:latin typeface="Arial" panose="020B0604020202020204" pitchFamily="34" charset="0"/>
                <a:cs typeface="Arial" panose="020B0604020202020204" pitchFamily="34" charset="0"/>
              </a:rPr>
              <a:t>West Ashley Plantation</a:t>
            </a:r>
          </a:p>
          <a:p>
            <a:pPr algn="r"/>
            <a:r>
              <a:rPr lang="en-US" sz="1600" dirty="0">
                <a:latin typeface="Arial" panose="020B0604020202020204" pitchFamily="34" charset="0"/>
                <a:cs typeface="Arial" panose="020B0604020202020204" pitchFamily="34" charset="0"/>
              </a:rPr>
              <a:t>Charleston, SC 29407</a:t>
            </a:r>
          </a:p>
          <a:p>
            <a:pPr algn="r"/>
            <a:r>
              <a:rPr lang="en-US" sz="1600" dirty="0">
                <a:latin typeface="Arial" panose="020B0604020202020204" pitchFamily="34" charset="0"/>
                <a:cs typeface="Arial" panose="020B0604020202020204" pitchFamily="34" charset="0"/>
              </a:rPr>
              <a:t>MLS# 23023256</a:t>
            </a:r>
          </a:p>
          <a:p>
            <a:pPr algn="r"/>
            <a:r>
              <a:rPr lang="en-US" sz="1600" dirty="0">
                <a:latin typeface="Arial" panose="020B0604020202020204" pitchFamily="34" charset="0"/>
                <a:cs typeface="Arial" panose="020B0604020202020204" pitchFamily="34" charset="0"/>
              </a:rPr>
              <a:t>$469,000</a:t>
            </a:r>
          </a:p>
          <a:p>
            <a:pPr algn="r"/>
            <a:endParaRPr lang="en-US" sz="1600" dirty="0">
              <a:latin typeface="Arial" panose="020B0604020202020204" pitchFamily="34" charset="0"/>
              <a:cs typeface="Arial" panose="020B0604020202020204" pitchFamily="34" charset="0"/>
            </a:endParaRPr>
          </a:p>
          <a:p>
            <a:pPr algn="r"/>
            <a:r>
              <a:rPr lang="en-US" sz="1600" dirty="0">
                <a:latin typeface="Arial" panose="020B0604020202020204" pitchFamily="34" charset="0"/>
                <a:cs typeface="Arial" panose="020B0604020202020204" pitchFamily="34" charset="0"/>
              </a:rPr>
              <a:t>3 Bed | 2½ Bath | 1,872 SF</a:t>
            </a:r>
          </a:p>
        </p:txBody>
      </p:sp>
      <p:sp>
        <p:nvSpPr>
          <p:cNvPr id="13" name="Rectangle 12"/>
          <p:cNvSpPr/>
          <p:nvPr/>
        </p:nvSpPr>
        <p:spPr>
          <a:xfrm>
            <a:off x="215900" y="8620780"/>
            <a:ext cx="6887718" cy="523220"/>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Flat Rate Real Estate</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1150 </a:t>
            </a:r>
            <a:r>
              <a:rPr lang="en-US" sz="1400" dirty="0" err="1">
                <a:solidFill>
                  <a:schemeClr val="tx1">
                    <a:lumMod val="50000"/>
                    <a:lumOff val="50000"/>
                  </a:schemeClr>
                </a:solidFill>
                <a:latin typeface="Arial" panose="020B0604020202020204" pitchFamily="34" charset="0"/>
                <a:cs typeface="Arial" panose="020B0604020202020204" pitchFamily="34" charset="0"/>
              </a:rPr>
              <a:t>Hungryneck</a:t>
            </a:r>
            <a:r>
              <a:rPr lang="en-US" sz="1400" dirty="0">
                <a:solidFill>
                  <a:schemeClr val="tx1">
                    <a:lumMod val="50000"/>
                    <a:lumOff val="50000"/>
                  </a:schemeClr>
                </a:solidFill>
                <a:latin typeface="Arial" panose="020B0604020202020204" pitchFamily="34" charset="0"/>
                <a:cs typeface="Arial" panose="020B0604020202020204" pitchFamily="34" charset="0"/>
              </a:rPr>
              <a:t> Blvd | Ste C314 | Mt. Pleasant, SC 29464</a:t>
            </a:r>
          </a:p>
        </p:txBody>
      </p:sp>
      <p:sp>
        <p:nvSpPr>
          <p:cNvPr id="14" name="Rectangle 13"/>
          <p:cNvSpPr/>
          <p:nvPr/>
        </p:nvSpPr>
        <p:spPr>
          <a:xfrm>
            <a:off x="3009901" y="221519"/>
            <a:ext cx="4181969" cy="461665"/>
          </a:xfrm>
          <a:prstGeom prst="rect">
            <a:avLst/>
          </a:prstGeom>
        </p:spPr>
        <p:txBody>
          <a:bodyPr wrap="square">
            <a:spAutoFit/>
          </a:bodyPr>
          <a:lstStyle/>
          <a:p>
            <a:pPr algn="r"/>
            <a:r>
              <a:rPr lang="en-US" sz="2400" b="1" i="1" dirty="0">
                <a:solidFill>
                  <a:srgbClr val="C92127"/>
                </a:solidFill>
                <a:latin typeface="Arial" panose="020B0604020202020204" pitchFamily="34" charset="0"/>
                <a:cs typeface="Arial" panose="020B0604020202020204" pitchFamily="34" charset="0"/>
              </a:rPr>
              <a:t>Just Listed</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342530" y="98408"/>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23330" y="45443"/>
            <a:ext cx="1219200" cy="813816"/>
          </a:xfrm>
          <a:prstGeom prst="rect">
            <a:avLst/>
          </a:prstGeom>
        </p:spPr>
      </p:pic>
      <p:pic>
        <p:nvPicPr>
          <p:cNvPr id="16" name="Picture 15" descr="A kitchen with a black refrigerator and wooden cabinets&#10;&#10;Description automatically generated">
            <a:extLst>
              <a:ext uri="{FF2B5EF4-FFF2-40B4-BE49-F238E27FC236}">
                <a16:creationId xmlns:a16="http://schemas.microsoft.com/office/drawing/2014/main" id="{1B2E1057-488B-6CF0-6953-8496DEC24D7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3330" y="3277521"/>
            <a:ext cx="1028700" cy="1371600"/>
          </a:xfrm>
          <a:prstGeom prst="rect">
            <a:avLst/>
          </a:prstGeom>
        </p:spPr>
      </p:pic>
      <p:pic>
        <p:nvPicPr>
          <p:cNvPr id="24" name="Picture 23" descr="A bar with stools in a room&#10;&#10;Description automatically generated">
            <a:extLst>
              <a:ext uri="{FF2B5EF4-FFF2-40B4-BE49-F238E27FC236}">
                <a16:creationId xmlns:a16="http://schemas.microsoft.com/office/drawing/2014/main" id="{EE033AE1-FA81-E467-20C6-1AC39755F4C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82635" y="3277521"/>
            <a:ext cx="1028700" cy="1371600"/>
          </a:xfrm>
          <a:prstGeom prst="rect">
            <a:avLst/>
          </a:prstGeom>
        </p:spPr>
      </p:pic>
      <p:pic>
        <p:nvPicPr>
          <p:cNvPr id="26" name="Picture 25" descr="A couch and table in a room&#10;&#10;Description automatically generated">
            <a:extLst>
              <a:ext uri="{FF2B5EF4-FFF2-40B4-BE49-F238E27FC236}">
                <a16:creationId xmlns:a16="http://schemas.microsoft.com/office/drawing/2014/main" id="{8CACCA3D-644E-B08B-B8EB-2F85B797106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8156" y="3277521"/>
            <a:ext cx="1028700" cy="1371600"/>
          </a:xfrm>
          <a:prstGeom prst="rect">
            <a:avLst/>
          </a:prstGeom>
        </p:spPr>
      </p:pic>
      <p:pic>
        <p:nvPicPr>
          <p:cNvPr id="28" name="Picture 27" descr="A pool table in a room&#10;&#10;Description automatically generated">
            <a:extLst>
              <a:ext uri="{FF2B5EF4-FFF2-40B4-BE49-F238E27FC236}">
                <a16:creationId xmlns:a16="http://schemas.microsoft.com/office/drawing/2014/main" id="{7F9B796A-4A1C-7C8A-5354-E7671D76A49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3330" y="7215145"/>
            <a:ext cx="1028700" cy="1371600"/>
          </a:xfrm>
          <a:prstGeom prst="rect">
            <a:avLst/>
          </a:prstGeom>
        </p:spPr>
      </p:pic>
      <p:pic>
        <p:nvPicPr>
          <p:cNvPr id="30" name="Picture 29" descr="A living room with a couch and tv&#10;&#10;Description automatically generated">
            <a:extLst>
              <a:ext uri="{FF2B5EF4-FFF2-40B4-BE49-F238E27FC236}">
                <a16:creationId xmlns:a16="http://schemas.microsoft.com/office/drawing/2014/main" id="{17A5F241-4897-6519-539F-C5EFC3E40E3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38156" y="7215145"/>
            <a:ext cx="1028700" cy="1371600"/>
          </a:xfrm>
          <a:prstGeom prst="rect">
            <a:avLst/>
          </a:prstGeom>
        </p:spPr>
      </p:pic>
      <p:pic>
        <p:nvPicPr>
          <p:cNvPr id="32" name="Picture 31" descr="A house with a lawn and trees&#10;&#10;Description automatically generated">
            <a:extLst>
              <a:ext uri="{FF2B5EF4-FFF2-40B4-BE49-F238E27FC236}">
                <a16:creationId xmlns:a16="http://schemas.microsoft.com/office/drawing/2014/main" id="{D3EE50AC-C5FD-CC5E-DC7E-B20A66D920A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667808" y="7215145"/>
            <a:ext cx="1028700" cy="1371600"/>
          </a:xfrm>
          <a:prstGeom prst="rect">
            <a:avLst/>
          </a:prstGeom>
        </p:spPr>
      </p:pic>
      <p:pic>
        <p:nvPicPr>
          <p:cNvPr id="34" name="Picture 33" descr="A small shed surrounded by trees&#10;&#10;Description automatically generated">
            <a:extLst>
              <a:ext uri="{FF2B5EF4-FFF2-40B4-BE49-F238E27FC236}">
                <a16:creationId xmlns:a16="http://schemas.microsoft.com/office/drawing/2014/main" id="{EBED45CA-850E-F84E-09B6-A89081808B4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182635" y="7215145"/>
            <a:ext cx="1028700" cy="1371600"/>
          </a:xfrm>
          <a:prstGeom prst="rect">
            <a:avLst/>
          </a:prstGeom>
        </p:spPr>
      </p:pic>
      <p:pic>
        <p:nvPicPr>
          <p:cNvPr id="36" name="Picture 35" descr="A patio with chairs and a table on the side of a building&#10;&#10;Description automatically generated">
            <a:extLst>
              <a:ext uri="{FF2B5EF4-FFF2-40B4-BE49-F238E27FC236}">
                <a16:creationId xmlns:a16="http://schemas.microsoft.com/office/drawing/2014/main" id="{CFE5D24F-CBB3-9C90-611C-25F1030C2C9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152982" y="7215145"/>
            <a:ext cx="1028700" cy="1371600"/>
          </a:xfrm>
          <a:prstGeom prst="rect">
            <a:avLst/>
          </a:prstGeom>
        </p:spPr>
      </p:pic>
      <p:pic>
        <p:nvPicPr>
          <p:cNvPr id="38" name="Picture 37" descr="A pool table with a surfboard on the wall&#10;&#10;Description automatically generated">
            <a:extLst>
              <a:ext uri="{FF2B5EF4-FFF2-40B4-BE49-F238E27FC236}">
                <a16:creationId xmlns:a16="http://schemas.microsoft.com/office/drawing/2014/main" id="{E74BE18A-EE61-A585-9C72-BAE67614E3B9}"/>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152982" y="3277521"/>
            <a:ext cx="1028700" cy="1371600"/>
          </a:xfrm>
          <a:prstGeom prst="rect">
            <a:avLst/>
          </a:prstGeom>
        </p:spPr>
      </p:pic>
      <p:pic>
        <p:nvPicPr>
          <p:cNvPr id="40" name="Picture 39" descr="A room with a bed and a television&#10;&#10;Description automatically generated">
            <a:extLst>
              <a:ext uri="{FF2B5EF4-FFF2-40B4-BE49-F238E27FC236}">
                <a16:creationId xmlns:a16="http://schemas.microsoft.com/office/drawing/2014/main" id="{C6D46548-E023-F254-E628-AD13F326695E}"/>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667808" y="3277521"/>
            <a:ext cx="1028700" cy="1371600"/>
          </a:xfrm>
          <a:prstGeom prst="rect">
            <a:avLst/>
          </a:prstGeom>
        </p:spPr>
      </p:pic>
      <p:pic>
        <p:nvPicPr>
          <p:cNvPr id="42" name="Picture 41" descr="A room with a ceiling fan and a wood floor&#10;&#10;Description automatically generated">
            <a:extLst>
              <a:ext uri="{FF2B5EF4-FFF2-40B4-BE49-F238E27FC236}">
                <a16:creationId xmlns:a16="http://schemas.microsoft.com/office/drawing/2014/main" id="{6AE87A7E-BB19-C402-C459-D90D21C96C1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9436800" y="3952800"/>
            <a:ext cx="1371600" cy="1828800"/>
          </a:xfrm>
          <a:prstGeom prst="rect">
            <a:avLst/>
          </a:prstGeom>
        </p:spPr>
      </p:pic>
      <p:pic>
        <p:nvPicPr>
          <p:cNvPr id="44" name="Picture 43" descr="A room with a ceiling fan and a wood floor&#10;&#10;Description automatically generated">
            <a:extLst>
              <a:ext uri="{FF2B5EF4-FFF2-40B4-BE49-F238E27FC236}">
                <a16:creationId xmlns:a16="http://schemas.microsoft.com/office/drawing/2014/main" id="{93AD078D-88AA-0D3E-602F-28507C6F4B2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972200" y="3887361"/>
            <a:ext cx="1371600" cy="1828800"/>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252</TotalTime>
  <Words>253</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30</cp:revision>
  <dcterms:created xsi:type="dcterms:W3CDTF">2015-08-21T15:09:03Z</dcterms:created>
  <dcterms:modified xsi:type="dcterms:W3CDTF">2023-10-17T19:02:31Z</dcterms:modified>
</cp:coreProperties>
</file>