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42" y="-110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72062" y="591397"/>
            <a:ext cx="1573054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0046" y="591397"/>
            <a:ext cx="4584858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044" y="3441277"/>
            <a:ext cx="3078956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6160" y="3441277"/>
            <a:ext cx="3078957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5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5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5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5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50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50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50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hyperlink" Target="https://player.vimeo.com/video/719228747?h=144d4ace6b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6642" y="481856"/>
            <a:ext cx="6585732" cy="43847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417" y="3717086"/>
            <a:ext cx="6620183" cy="1174788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ln w="317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1824 S James </a:t>
            </a:r>
            <a:r>
              <a:rPr lang="en-US" sz="2800" b="1" dirty="0" err="1">
                <a:ln w="317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Gregarie</a:t>
            </a:r>
            <a:r>
              <a:rPr lang="en-US" sz="2800" b="1" dirty="0">
                <a:ln w="317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Road</a:t>
            </a:r>
            <a:br>
              <a:rPr lang="en-US" sz="3200" b="1" dirty="0">
                <a:ln w="317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1" dirty="0">
                <a:ln w="3175">
                  <a:solidFill>
                    <a:sysClr val="windowText" lastClr="000000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Park West | Mount Pleasant | MLS# 22015489 | $949,900</a:t>
            </a:r>
            <a:endParaRPr lang="en-US" sz="1800" b="1" i="1" dirty="0">
              <a:ln w="3175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6642" y="5063386"/>
            <a:ext cx="6585732" cy="78705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Must See! Beautiful multi-generational 6 bedroom, 4 full bath home located on a quiet cul-de-sac in Park West. </a:t>
            </a:r>
            <a:b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Plenty of parking for everyone. Lofted 2 car garage.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9" y="1134828"/>
            <a:ext cx="1608298" cy="1066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>
            <a:off x="8001001" y="1101166"/>
            <a:ext cx="60282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$1,000 Buyer's Agent Bonus</a:t>
            </a:r>
          </a:p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For Ratified Contract That Can Close By 9/27/2019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600" y="9080210"/>
            <a:ext cx="2286000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295" y="9069366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72256" y="9137048"/>
            <a:ext cx="1085089" cy="6095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84"/>
            <a:ext cx="1610529" cy="10683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0" y="2263554"/>
            <a:ext cx="1609403" cy="10729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1" y="7930418"/>
            <a:ext cx="1610526" cy="10683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661018"/>
            <a:ext cx="1611642" cy="10744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1" y="4530533"/>
            <a:ext cx="1611643" cy="10690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796875"/>
            <a:ext cx="1611642" cy="1069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608857" y="1"/>
            <a:ext cx="662074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6 Bedrooms 4 Full Baths Under $950,000</a:t>
            </a:r>
            <a:endParaRPr lang="en-US" sz="2600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81403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Coldwell Banker Realty | 1127 Queensborough Blvd. 103 | Mt Pleasant, SC 29464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63A8A3D-1C30-4C6E-BE3E-08D7CCF0029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398381"/>
            <a:ext cx="1610529" cy="10683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36088B6-2B07-45DA-9E21-F86368787FFB}"/>
              </a:ext>
            </a:extLst>
          </p:cNvPr>
          <p:cNvSpPr/>
          <p:nvPr/>
        </p:nvSpPr>
        <p:spPr>
          <a:xfrm>
            <a:off x="5715000" y="9080210"/>
            <a:ext cx="2286000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Bob Curtis</a:t>
            </a:r>
            <a:endParaRPr lang="en-US" sz="10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Realtor</a:t>
            </a:r>
          </a:p>
          <a:p>
            <a:pPr algn="r"/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(843) 425-1965</a:t>
            </a:r>
          </a:p>
          <a:p>
            <a:pPr algn="r"/>
            <a:r>
              <a:rPr lang="en-US" sz="10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thebobcurtis@comcast.net</a:t>
            </a:r>
            <a:endParaRPr lang="en-US" sz="7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C835167-9684-1789-E06B-28905788211E}"/>
              </a:ext>
            </a:extLst>
          </p:cNvPr>
          <p:cNvSpPr txBox="1">
            <a:spLocks/>
          </p:cNvSpPr>
          <p:nvPr/>
        </p:nvSpPr>
        <p:spPr>
          <a:xfrm>
            <a:off x="1626642" y="6047188"/>
            <a:ext cx="6585732" cy="1916643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Dining room large enough for entertaining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Family-sized eat-in kitchen open to the family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Hardwoods in much of the living areas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Crown molding, architectural arches and wainscoting.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Shady, relaxing screen porch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Huge Master suite with sitting area &amp; large bathroom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Secondary bedroom (currently an office) and a second full </a:t>
            </a:r>
          </a:p>
          <a:p>
            <a:endParaRPr lang="en-US" sz="11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1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SECOND FLOOR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4 generously sized bedrooms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2 full baths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Theater-sized bonus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Space Galore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Tons of storage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01210269-B235-87D5-56FA-3AC9FD2AD896}"/>
              </a:ext>
            </a:extLst>
          </p:cNvPr>
          <p:cNvSpPr txBox="1">
            <a:spLocks/>
          </p:cNvSpPr>
          <p:nvPr/>
        </p:nvSpPr>
        <p:spPr>
          <a:xfrm>
            <a:off x="1626642" y="8160582"/>
            <a:ext cx="6585732" cy="8381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Video Tour:</a:t>
            </a:r>
          </a:p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  <a:hlinkClick r:id="rId13"/>
              </a:rPr>
              <a:t>https://player.vimeo.com/video/719228747?h=144d4ace6b </a:t>
            </a:r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209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1824 S James Gregarie Road Park West | Mount Pleasant | MLS# 22015489 | $949,900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42</cp:revision>
  <dcterms:created xsi:type="dcterms:W3CDTF">2006-08-16T00:00:00Z</dcterms:created>
  <dcterms:modified xsi:type="dcterms:W3CDTF">2022-06-16T11:26:26Z</dcterms:modified>
</cp:coreProperties>
</file>