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2"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681288" y="364067"/>
            <a:ext cx="3833813"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7"/>
            <a:ext cx="2256235"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4/10/2019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18" Type="http://schemas.openxmlformats.org/officeDocument/2006/relationships/image" Target="../media/image16.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20" Type="http://schemas.openxmlformats.org/officeDocument/2006/relationships/image" Target="../media/image18.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19" Type="http://schemas.openxmlformats.org/officeDocument/2006/relationships/image" Target="../media/image17.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218432"/>
            <a:ext cx="6858000" cy="2781041"/>
          </a:xfrm>
        </p:spPr>
        <p:txBody>
          <a:bodyPr anchor="ctr">
            <a:noAutofit/>
          </a:bodyPr>
          <a:lstStyle/>
          <a:p>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Tastefully updated brick ranch in desirable Park Circle Area! This home sits on a wonderful lot - backing up to the privacy of woods - and just a short distance from it's elementary school, North Charleston Creative Arts Elementary. The current owner has done a wonderful job of updating the home while keeping much of the original character. Other features include: a two-car wide driveway, carport with room for 2-4 vehicles, fenced-in backyard, large laundry room/mud room off the kitchen, an exterior storage room, and storage shed on the back of the house. The beautiful kitchen includes new tile flooring, updated cabinets, quartz countertops, tile backsplash, updated appliances and much more. Come see it for yourself!</a:t>
            </a:r>
            <a:endParaRPr lang="en-US" sz="1400" b="1" i="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026" name="Picture 2" descr="G:\All Web Sites\CVH\flyers\4204CoolidgeSt_060514\mark.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87005" y="7117509"/>
            <a:ext cx="806824" cy="80682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39000" y="5791200"/>
            <a:ext cx="1440233" cy="712693"/>
          </a:xfrm>
          <a:prstGeom prst="rect">
            <a:avLst/>
          </a:prstGeom>
          <a:effectLst>
            <a:outerShdw blurRad="63500" sx="102000" sy="102000" algn="ctr" rotWithShape="0">
              <a:prstClr val="black">
                <a:alpha val="70000"/>
              </a:prstClr>
            </a:outerShdw>
          </a:effectLst>
        </p:spPr>
      </p:pic>
      <p:sp>
        <p:nvSpPr>
          <p:cNvPr id="9" name="Rectangle 8"/>
          <p:cNvSpPr/>
          <p:nvPr/>
        </p:nvSpPr>
        <p:spPr>
          <a:xfrm>
            <a:off x="7543799" y="30479"/>
            <a:ext cx="4480065" cy="3276600"/>
          </a:xfrm>
          <a:prstGeom prst="rect">
            <a:avLst/>
          </a:prstGeom>
          <a:gradFill>
            <a:gsLst>
              <a:gs pos="10000">
                <a:schemeClr val="accent1"/>
              </a:gs>
              <a:gs pos="0">
                <a:schemeClr val="accent1"/>
              </a:gs>
              <a:gs pos="42000">
                <a:schemeClr val="accent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1138 Waterfront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endPar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588" dirty="0">
                <a:solidFill>
                  <a:schemeClr val="bg1"/>
                </a:solidFill>
                <a:effectLst>
                  <a:outerShdw blurRad="38100" dist="38100" dir="2700000" algn="tl">
                    <a:srgbClr val="000000">
                      <a:alpha val="43137"/>
                    </a:srgbClr>
                  </a:outerShdw>
                </a:effectLst>
                <a:latin typeface="Century Gothic" panose="020B0502020202020204" pitchFamily="34" charset="0"/>
              </a:rPr>
              <a:t>Hidden Lakes ~ Mt Pleasant ~ MLS# 16000069 ~ $765,000</a:t>
            </a:r>
          </a:p>
        </p:txBody>
      </p:sp>
      <p:sp>
        <p:nvSpPr>
          <p:cNvPr id="19" name="Rectangle 18"/>
          <p:cNvSpPr/>
          <p:nvPr/>
        </p:nvSpPr>
        <p:spPr>
          <a:xfrm>
            <a:off x="7070602" y="4577156"/>
            <a:ext cx="2703704" cy="907236"/>
          </a:xfrm>
          <a:prstGeom prst="rect">
            <a:avLst/>
          </a:prstGeom>
        </p:spPr>
        <p:txBody>
          <a:bodyPr wrap="square" anchor="ctr">
            <a:spAutoFit/>
          </a:bodyPr>
          <a:lstStyle/>
          <a:p>
            <a:pPr algn="ctr"/>
            <a:r>
              <a:rPr lang="en-US" sz="2118" dirty="0">
                <a:solidFill>
                  <a:schemeClr val="tx1">
                    <a:lumMod val="95000"/>
                    <a:lumOff val="5000"/>
                  </a:schemeClr>
                </a:solidFill>
                <a:latin typeface="Century Gothic" panose="020B0502020202020204" pitchFamily="34" charset="0"/>
              </a:rPr>
              <a:t>Mark Macpherson</a:t>
            </a:r>
          </a:p>
          <a:p>
            <a:pPr algn="ctr"/>
            <a:br>
              <a:rPr lang="en-US" sz="1059" dirty="0">
                <a:solidFill>
                  <a:schemeClr val="tx1">
                    <a:lumMod val="95000"/>
                    <a:lumOff val="5000"/>
                  </a:schemeClr>
                </a:solidFill>
                <a:latin typeface="Century Gothic" panose="020B0502020202020204" pitchFamily="34" charset="0"/>
              </a:rPr>
            </a:br>
            <a:r>
              <a:rPr lang="en-US" sz="1059" dirty="0">
                <a:solidFill>
                  <a:schemeClr val="tx1">
                    <a:lumMod val="95000"/>
                    <a:lumOff val="5000"/>
                  </a:schemeClr>
                </a:solidFill>
                <a:latin typeface="Century Gothic" panose="020B0502020202020204" pitchFamily="34" charset="0"/>
              </a:rPr>
              <a:t>mark@beachbreak-properties.com</a:t>
            </a:r>
          </a:p>
          <a:p>
            <a:pPr algn="ctr"/>
            <a:r>
              <a:rPr lang="en-US" sz="1059" dirty="0">
                <a:solidFill>
                  <a:schemeClr val="tx1">
                    <a:lumMod val="95000"/>
                    <a:lumOff val="5000"/>
                  </a:schemeClr>
                </a:solidFill>
                <a:latin typeface="Century Gothic" panose="020B0502020202020204" pitchFamily="34" charset="0"/>
              </a:rPr>
              <a:t>843.367.5640 Mobile</a:t>
            </a:r>
          </a:p>
        </p:txBody>
      </p:sp>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51235" y="8135469"/>
            <a:ext cx="878365" cy="806824"/>
          </a:xfrm>
          <a:prstGeom prst="rect">
            <a:avLst/>
          </a:prstGeom>
          <a:effectLst>
            <a:outerShdw blurRad="63500" sx="102000" sy="102000" algn="ctr" rotWithShape="0">
              <a:prstClr val="black">
                <a:alpha val="70000"/>
              </a:prstClr>
            </a:outerShdw>
          </a:effectLst>
        </p:spPr>
      </p:pic>
      <p:sp>
        <p:nvSpPr>
          <p:cNvPr id="2" name="Rectangle 1"/>
          <p:cNvSpPr/>
          <p:nvPr/>
        </p:nvSpPr>
        <p:spPr>
          <a:xfrm>
            <a:off x="0" y="2666374"/>
            <a:ext cx="6858000" cy="707886"/>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1828 Wasp Street</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West Cameron Terrace ~ N Charleston ~ MLS# 19007590 ~ $275,000</a:t>
            </a:r>
            <a:endParaRPr lang="en-US" sz="1800" b="1"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0" y="0"/>
            <a:ext cx="6858000" cy="446276"/>
          </a:xfrm>
          <a:prstGeom prst="rect">
            <a:avLst/>
          </a:prstGeom>
        </p:spPr>
        <p:txBody>
          <a:bodyPr wrap="square">
            <a:spAutoFit/>
          </a:bodyPr>
          <a:lstStyle/>
          <a:p>
            <a:pPr algn="ctr"/>
            <a:r>
              <a:rPr lang="en-US" sz="2300" b="1" i="1" dirty="0">
                <a:solidFill>
                  <a:srgbClr val="FFFF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Donation Station &amp; Open House 4/13 2-4pm</a:t>
            </a:r>
            <a:endParaRPr lang="en-US" sz="2000" b="1" i="1" dirty="0">
              <a:solidFill>
                <a:srgbClr val="FFFF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16E92E08-2CDC-45B2-9A39-DFA8092E800F}"/>
              </a:ext>
            </a:extLst>
          </p:cNvPr>
          <p:cNvGrpSpPr/>
          <p:nvPr/>
        </p:nvGrpSpPr>
        <p:grpSpPr>
          <a:xfrm>
            <a:off x="257895" y="3544878"/>
            <a:ext cx="6342211" cy="640520"/>
            <a:chOff x="263210" y="3544878"/>
            <a:chExt cx="6342211" cy="640520"/>
          </a:xfrm>
        </p:grpSpPr>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45300" y="3545318"/>
              <a:ext cx="960121" cy="64008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954252" y="3545318"/>
              <a:ext cx="960121" cy="64008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00442" y="3544878"/>
              <a:ext cx="958788" cy="64008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3210" y="3545099"/>
              <a:ext cx="959452" cy="64008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08731" y="3545099"/>
              <a:ext cx="959452" cy="640080"/>
            </a:xfrm>
            <a:prstGeom prst="rect">
              <a:avLst/>
            </a:prstGeom>
            <a:ln>
              <a:noFill/>
            </a:ln>
            <a:effectLst>
              <a:outerShdw blurRad="190500" algn="tl" rotWithShape="0">
                <a:srgbClr val="000000">
                  <a:alpha val="70000"/>
                </a:srgbClr>
              </a:outerShdw>
            </a:effectLst>
          </p:spPr>
        </p:pic>
      </p:grpSp>
      <p:pic>
        <p:nvPicPr>
          <p:cNvPr id="27" name="Picture 2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38300" y="7828236"/>
            <a:ext cx="3581400" cy="1309238"/>
          </a:xfrm>
          <a:prstGeom prst="rect">
            <a:avLst/>
          </a:prstGeom>
          <a:effectLst/>
        </p:spPr>
      </p:pic>
      <p:grpSp>
        <p:nvGrpSpPr>
          <p:cNvPr id="8" name="Group 7">
            <a:extLst>
              <a:ext uri="{FF2B5EF4-FFF2-40B4-BE49-F238E27FC236}">
                <a16:creationId xmlns:a16="http://schemas.microsoft.com/office/drawing/2014/main" id="{DDC82D9D-0F7D-40B3-B0CC-8B0480A2F375}"/>
              </a:ext>
            </a:extLst>
          </p:cNvPr>
          <p:cNvGrpSpPr/>
          <p:nvPr/>
        </p:nvGrpSpPr>
        <p:grpSpPr>
          <a:xfrm>
            <a:off x="243788" y="582285"/>
            <a:ext cx="6370424" cy="1948080"/>
            <a:chOff x="280312" y="582285"/>
            <a:chExt cx="6370424" cy="1948080"/>
          </a:xfrm>
        </p:grpSpPr>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80312" y="582285"/>
              <a:ext cx="2920088" cy="1948080"/>
            </a:xfrm>
            <a:prstGeom prst="rect">
              <a:avLst/>
            </a:prstGeom>
            <a:ln>
              <a:noFill/>
            </a:ln>
            <a:effectLst>
              <a:outerShdw blurRad="190500" algn="tl" rotWithShape="0">
                <a:srgbClr val="000000">
                  <a:alpha val="70000"/>
                </a:srgbClr>
              </a:outerShdw>
            </a:effectLst>
          </p:spPr>
        </p:pic>
        <p:pic>
          <p:nvPicPr>
            <p:cNvPr id="29" name="Picture 28">
              <a:extLst>
                <a:ext uri="{FF2B5EF4-FFF2-40B4-BE49-F238E27FC236}">
                  <a16:creationId xmlns:a16="http://schemas.microsoft.com/office/drawing/2014/main" id="{CEB14B1A-ED42-4B03-8EF7-D2EC25D67D3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733800" y="584012"/>
              <a:ext cx="2916936" cy="1944624"/>
            </a:xfrm>
            <a:prstGeom prst="rect">
              <a:avLst/>
            </a:prstGeom>
            <a:ln>
              <a:noFill/>
            </a:ln>
            <a:effectLst>
              <a:outerShdw blurRad="190500" algn="tl" rotWithShape="0">
                <a:srgbClr val="000000">
                  <a:alpha val="70000"/>
                </a:srgbClr>
              </a:outerShdw>
            </a:effectLst>
          </p:spPr>
        </p:pic>
      </p:grpSp>
      <p:grpSp>
        <p:nvGrpSpPr>
          <p:cNvPr id="11" name="Group 10">
            <a:extLst>
              <a:ext uri="{FF2B5EF4-FFF2-40B4-BE49-F238E27FC236}">
                <a16:creationId xmlns:a16="http://schemas.microsoft.com/office/drawing/2014/main" id="{B05B0E4B-6DCD-4504-AB6C-10469E5137B4}"/>
              </a:ext>
            </a:extLst>
          </p:cNvPr>
          <p:cNvGrpSpPr/>
          <p:nvPr/>
        </p:nvGrpSpPr>
        <p:grpSpPr>
          <a:xfrm>
            <a:off x="257895" y="7057238"/>
            <a:ext cx="6342211" cy="640080"/>
            <a:chOff x="263210" y="7057238"/>
            <a:chExt cx="6342211" cy="640080"/>
          </a:xfrm>
        </p:grpSpPr>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438641" y="7057238"/>
              <a:ext cx="853441" cy="640080"/>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292028" y="7057238"/>
              <a:ext cx="480060" cy="64008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125304" y="7057238"/>
              <a:ext cx="960121" cy="64008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263210" y="7057238"/>
              <a:ext cx="896112" cy="640080"/>
            </a:xfrm>
            <a:prstGeom prst="rect">
              <a:avLst/>
            </a:prstGeom>
            <a:ln>
              <a:noFill/>
            </a:ln>
            <a:effectLst>
              <a:outerShdw blurRad="190500" algn="tl" rotWithShape="0">
                <a:srgbClr val="000000">
                  <a:alpha val="70000"/>
                </a:srgbClr>
              </a:outerShdw>
            </a:effectLst>
          </p:spPr>
        </p:pic>
        <p:pic>
          <p:nvPicPr>
            <p:cNvPr id="35" name="Picture 34"/>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512538" y="7057238"/>
              <a:ext cx="426274" cy="640080"/>
            </a:xfrm>
            <a:prstGeom prst="rect">
              <a:avLst/>
            </a:prstGeom>
            <a:ln>
              <a:noFill/>
            </a:ln>
            <a:effectLst>
              <a:outerShdw blurRad="190500" algn="tl" rotWithShape="0">
                <a:srgbClr val="000000">
                  <a:alpha val="70000"/>
                </a:srgbClr>
              </a:outerShdw>
            </a:effectLst>
          </p:spPr>
        </p:pic>
        <p:pic>
          <p:nvPicPr>
            <p:cNvPr id="31" name="Picture 30">
              <a:extLst>
                <a:ext uri="{FF2B5EF4-FFF2-40B4-BE49-F238E27FC236}">
                  <a16:creationId xmlns:a16="http://schemas.microsoft.com/office/drawing/2014/main" id="{26D52C20-C98D-4A06-997A-2463E18221F2}"/>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5645300" y="7057238"/>
              <a:ext cx="960121" cy="640080"/>
            </a:xfrm>
            <a:prstGeom prst="rect">
              <a:avLst/>
            </a:prstGeom>
          </p:spPr>
        </p:pic>
      </p:grpSp>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373</TotalTime>
  <Words>175</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45</cp:revision>
  <dcterms:created xsi:type="dcterms:W3CDTF">2006-08-16T00:00:00Z</dcterms:created>
  <dcterms:modified xsi:type="dcterms:W3CDTF">2019-04-10T18:56:47Z</dcterms:modified>
</cp:coreProperties>
</file>