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1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1/30/2015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0437" y="1130865"/>
            <a:ext cx="3301484" cy="4443954"/>
          </a:xfrm>
          <a:prstGeom prst="rect">
            <a:avLst/>
          </a:prstGeom>
          <a:ln>
            <a:solidFill>
              <a:schemeClr val="bg1"/>
            </a:solidFill>
          </a:ln>
        </p:spPr>
      </p:pic>
      <p:sp>
        <p:nvSpPr>
          <p:cNvPr id="11" name="Rectangle 10"/>
          <p:cNvSpPr/>
          <p:nvPr/>
        </p:nvSpPr>
        <p:spPr>
          <a:xfrm>
            <a:off x="0" y="-2244"/>
            <a:ext cx="7772400" cy="1602444"/>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093" y="2"/>
            <a:ext cx="5550636" cy="1130864"/>
          </a:xfrm>
          <a:noFill/>
        </p:spPr>
        <p:txBody>
          <a:bodyPr anchor="t">
            <a:noAutofit/>
          </a:bodyPr>
          <a:lstStyle/>
          <a:p>
            <a:r>
              <a:rPr lang="en-US" sz="3200" dirty="0">
                <a:solidFill>
                  <a:schemeClr val="bg1"/>
                </a:solidFill>
                <a:effectLst>
                  <a:outerShdw blurRad="38100" dist="38100" dir="2700000" algn="tl">
                    <a:srgbClr val="000000">
                      <a:alpha val="43137"/>
                    </a:srgbClr>
                  </a:outerShdw>
                </a:effectLst>
                <a:latin typeface="Trebuchet MS" panose="020B0603020202020204" pitchFamily="34" charset="0"/>
              </a:rPr>
              <a:t>1829 Dogwood Road </a:t>
            </a:r>
            <a:r>
              <a:rPr lang="en-US" sz="3200" dirty="0" smtClean="0">
                <a:solidFill>
                  <a:schemeClr val="bg1"/>
                </a:solidFill>
                <a:effectLst>
                  <a:outerShdw blurRad="38100" dist="38100" dir="2700000" algn="tl">
                    <a:srgbClr val="000000">
                      <a:alpha val="43137"/>
                    </a:srgbClr>
                  </a:outerShdw>
                </a:effectLst>
                <a:latin typeface="Trebuchet MS" panose="020B0603020202020204" pitchFamily="34" charset="0"/>
              </a:rPr>
              <a:t>#401</a:t>
            </a:r>
            <a:r>
              <a:rPr lang="en-US" sz="32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32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2000" dirty="0" smtClean="0">
                <a:solidFill>
                  <a:schemeClr val="bg1"/>
                </a:solidFill>
                <a:effectLst>
                  <a:outerShdw blurRad="38100" dist="38100" dir="2700000" algn="tl">
                    <a:srgbClr val="000000">
                      <a:alpha val="43137"/>
                    </a:srgbClr>
                  </a:outerShdw>
                </a:effectLst>
                <a:latin typeface="Trebuchet MS" panose="020B0603020202020204" pitchFamily="34" charset="0"/>
              </a:rPr>
              <a:t>Charleston ~ MLS# </a:t>
            </a:r>
            <a:r>
              <a:rPr lang="en-US" sz="2000" dirty="0" smtClean="0">
                <a:solidFill>
                  <a:schemeClr val="bg1"/>
                </a:solidFill>
                <a:effectLst>
                  <a:outerShdw blurRad="38100" dist="38100" dir="2700000" algn="tl">
                    <a:srgbClr val="000000">
                      <a:alpha val="43137"/>
                    </a:srgbClr>
                  </a:outerShdw>
                </a:effectLst>
                <a:latin typeface="Trebuchet MS" panose="020B0603020202020204" pitchFamily="34" charset="0"/>
              </a:rPr>
              <a:t>15001070 ~ </a:t>
            </a:r>
            <a:r>
              <a:rPr lang="en-US" sz="2000" dirty="0">
                <a:solidFill>
                  <a:schemeClr val="bg1"/>
                </a:solidFill>
                <a:effectLst>
                  <a:outerShdw blurRad="38100" dist="38100" dir="2700000" algn="tl">
                    <a:srgbClr val="000000">
                      <a:alpha val="43137"/>
                    </a:srgbClr>
                  </a:outerShdw>
                </a:effectLst>
                <a:latin typeface="Trebuchet MS" panose="020B0603020202020204" pitchFamily="34" charset="0"/>
              </a:rPr>
              <a:t>$148,000</a:t>
            </a:r>
            <a:r>
              <a:rPr lang="en-US" sz="2000"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0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20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3094" y="5573368"/>
            <a:ext cx="5830017" cy="3044492"/>
          </a:xfrm>
        </p:spPr>
        <p:txBody>
          <a:bodyPr anchor="ctr">
            <a:noAutofit/>
          </a:bodyPr>
          <a:lstStyle/>
          <a:p>
            <a:r>
              <a:rPr lang="en-US" sz="16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Beautiful end unit townhouse located in the heart of West Ashley now available! This unit won't last long and sellers are very motivated. This home has just been freshly painted and shows beautifully. The townhome has a nice open floor plan with large kitchen. With 3 bedrooms and 3 baths this home is perfect for a small family or a young couple just starting out. It also makes for a great investment property. Because this home is elevated with a drive under garage there is storage galore! Don't miss this opportunity to own a great unit in one of the best locations in Charleston!</a:t>
            </a:r>
            <a:endParaRPr lang="en-US" sz="16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093" y="8606763"/>
            <a:ext cx="1094134" cy="14523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276600" y="8951958"/>
            <a:ext cx="254000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091041" y="8717405"/>
            <a:ext cx="2972198" cy="1231106"/>
          </a:xfrm>
          <a:prstGeom prst="rect">
            <a:avLst/>
          </a:prstGeom>
        </p:spPr>
        <p:txBody>
          <a:bodyPr wrap="square">
            <a:spAutoFit/>
          </a:bodyPr>
          <a:lstStyle/>
          <a:p>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Carey Nikonchuk</a:t>
            </a:r>
            <a:endParaRPr lang="en-US" sz="1800" b="1"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endParaRPr>
          </a:p>
          <a:p>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r>
              <a:rPr lang="en-US" sz="14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276-1701 M</a:t>
            </a:r>
          </a:p>
          <a:p>
            <a:r>
              <a:rPr lang="en-US" sz="1400" dirty="0" smtClean="0">
                <a:solidFill>
                  <a:schemeClr val="tx2">
                    <a:lumMod val="50000"/>
                  </a:schemeClr>
                </a:solidFill>
                <a:latin typeface="Trebuchet MS" panose="020B0603020202020204" pitchFamily="34" charset="0"/>
              </a:rPr>
              <a:t>cnikonchuk@gmail.com</a:t>
            </a:r>
          </a:p>
          <a:p>
            <a:r>
              <a:rPr lang="en-US" sz="1400" dirty="0" smtClean="0">
                <a:solidFill>
                  <a:schemeClr val="tx2">
                    <a:lumMod val="50000"/>
                  </a:schemeClr>
                </a:solidFill>
                <a:latin typeface="Trebuchet MS" panose="020B0603020202020204" pitchFamily="34" charset="0"/>
              </a:rPr>
              <a:t>www.palmettoproperty.net</a:t>
            </a:r>
          </a:p>
        </p:txBody>
      </p:sp>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826924" y="2625894"/>
            <a:ext cx="1938528" cy="1453896"/>
          </a:xfrm>
          <a:prstGeom prst="rect">
            <a:avLst/>
          </a:prstGeom>
          <a:ln>
            <a:solidFill>
              <a:schemeClr val="bg1"/>
            </a:solidFill>
          </a:ln>
        </p:spPr>
      </p:pic>
      <p:pic>
        <p:nvPicPr>
          <p:cNvPr id="7" name="Picture 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826924" y="5615952"/>
            <a:ext cx="1938528" cy="1453896"/>
          </a:xfrm>
          <a:prstGeom prst="rect">
            <a:avLst/>
          </a:prstGeom>
          <a:ln>
            <a:solidFill>
              <a:schemeClr val="bg1"/>
            </a:solidFill>
          </a:ln>
        </p:spPr>
      </p:pic>
      <p:pic>
        <p:nvPicPr>
          <p:cNvPr id="9" name="Picture 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826924" y="4120923"/>
            <a:ext cx="1938528" cy="1453896"/>
          </a:xfrm>
          <a:prstGeom prst="rect">
            <a:avLst/>
          </a:prstGeom>
          <a:ln>
            <a:solidFill>
              <a:schemeClr val="bg1"/>
            </a:solidFill>
          </a:ln>
        </p:spPr>
      </p:pic>
      <p:sp>
        <p:nvSpPr>
          <p:cNvPr id="14" name="32-Point Star 13"/>
          <p:cNvSpPr/>
          <p:nvPr/>
        </p:nvSpPr>
        <p:spPr>
          <a:xfrm>
            <a:off x="5486400" y="0"/>
            <a:ext cx="2286000" cy="1088336"/>
          </a:xfrm>
          <a:prstGeom prst="star3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12700" cap="sq">
            <a:solidFill>
              <a:schemeClr val="bg2">
                <a:lumMod val="50000"/>
              </a:schemeClr>
            </a:solidFill>
            <a:beve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Open </a:t>
            </a:r>
            <a:r>
              <a:rPr lang="en-US" sz="14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House </a:t>
            </a:r>
            <a:r>
              <a:rPr lang="en-US" sz="14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Sunday </a:t>
            </a:r>
            <a:r>
              <a:rPr lang="en-US" sz="14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1-3</a:t>
            </a:r>
            <a:endParaRPr lang="en-US" sz="14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0" name="Picture 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826924" y="1130865"/>
            <a:ext cx="1938528" cy="1453896"/>
          </a:xfrm>
          <a:prstGeom prst="rect">
            <a:avLst/>
          </a:prstGeom>
          <a:ln>
            <a:solidFill>
              <a:schemeClr val="bg1"/>
            </a:solidFill>
          </a:ln>
        </p:spPr>
      </p:pic>
      <p:pic>
        <p:nvPicPr>
          <p:cNvPr id="16" name="Picture 15"/>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26924" y="7110981"/>
            <a:ext cx="1938528" cy="1453896"/>
          </a:xfrm>
          <a:prstGeom prst="rect">
            <a:avLst/>
          </a:prstGeom>
          <a:ln>
            <a:solidFill>
              <a:schemeClr val="bg1"/>
            </a:solidFill>
          </a:ln>
        </p:spPr>
      </p:pic>
      <p:pic>
        <p:nvPicPr>
          <p:cNvPr id="17" name="Picture 1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826924" y="8606010"/>
            <a:ext cx="1938528" cy="1453896"/>
          </a:xfrm>
          <a:prstGeom prst="rect">
            <a:avLst/>
          </a:prstGeom>
          <a:ln>
            <a:solidFill>
              <a:schemeClr val="bg1"/>
            </a:solidFill>
          </a:ln>
        </p:spPr>
      </p:pic>
      <p:pic>
        <p:nvPicPr>
          <p:cNvPr id="18" name="Picture 17"/>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093" y="2625894"/>
            <a:ext cx="1938528" cy="1453896"/>
          </a:xfrm>
          <a:prstGeom prst="rect">
            <a:avLst/>
          </a:prstGeom>
          <a:ln>
            <a:solidFill>
              <a:schemeClr val="bg1"/>
            </a:solidFill>
          </a:ln>
        </p:spPr>
      </p:pic>
      <p:pic>
        <p:nvPicPr>
          <p:cNvPr id="19" name="Picture 1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3093" y="4120923"/>
            <a:ext cx="1938528" cy="1453896"/>
          </a:xfrm>
          <a:prstGeom prst="rect">
            <a:avLst/>
          </a:prstGeom>
          <a:ln>
            <a:solidFill>
              <a:schemeClr val="bg1"/>
            </a:solidFill>
          </a:ln>
        </p:spPr>
      </p:pic>
      <p:pic>
        <p:nvPicPr>
          <p:cNvPr id="20" name="Picture 19"/>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3093" y="1130865"/>
            <a:ext cx="1938528" cy="1453896"/>
          </a:xfrm>
          <a:prstGeom prst="rect">
            <a:avLst/>
          </a:prstGeom>
          <a:ln>
            <a:solidFill>
              <a:schemeClr val="bg1"/>
            </a:solidFill>
          </a:ln>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123</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1829 Dogwood Road #401 Charleston ~ MLS# 15001070 ~ $148,000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atp1313@gmail.com</cp:lastModifiedBy>
  <cp:revision>11</cp:revision>
  <dcterms:created xsi:type="dcterms:W3CDTF">2006-08-16T00:00:00Z</dcterms:created>
  <dcterms:modified xsi:type="dcterms:W3CDTF">2015-01-30T15:09:22Z</dcterms:modified>
</cp:coreProperties>
</file>