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437" y="1130865"/>
            <a:ext cx="3301484" cy="444395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-2244"/>
            <a:ext cx="7772400" cy="1602444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93" y="2"/>
            <a:ext cx="5550636" cy="1130864"/>
          </a:xfrm>
          <a:noFill/>
        </p:spPr>
        <p:txBody>
          <a:bodyPr anchor="t"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1829 Dogwood Road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#401</a:t>
            </a:r>
            <a:b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Charleston ~ MLS</a:t>
            </a:r>
            <a: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15014536 ~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$148,000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94" y="5573368"/>
            <a:ext cx="5830017" cy="3044492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Don’t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miss this opportunity to own a great income property. A beautiful end unit townhouse located in the heart of West Ashley now available! Motivated Sellers! This home has just been freshly painted and shows beautifully. The townhome has a nice open floor plan with large kitchen. With 3 bedrooms and 3 baths this home is perfect for a small family or a young couple just starting out. It also makes for a great investment property. Because this home is elevated with a drive under garage there is storage galore! Don't miss this opportunity to own a great unit in one of the best locations in Charleston!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093" y="8606763"/>
            <a:ext cx="1094134" cy="145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6600" y="8951958"/>
            <a:ext cx="254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91041" y="8717405"/>
            <a:ext cx="297219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843) 276-1701 M</a:t>
            </a:r>
          </a:p>
          <a:p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cnikonchuk@gmail.com</a:t>
            </a:r>
          </a:p>
          <a:p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www.palmettoproperty.net</a:t>
            </a: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24" y="2625894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24" y="5615952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24" y="4120923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24" y="1130865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24" y="7110981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24" y="8606010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3" y="2625894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3" y="4120923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3" y="1130865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4" name="32-Point Star 13"/>
          <p:cNvSpPr/>
          <p:nvPr/>
        </p:nvSpPr>
        <p:spPr>
          <a:xfrm rot="467525">
            <a:off x="5010253" y="123554"/>
            <a:ext cx="2761879" cy="1295400"/>
          </a:xfrm>
          <a:prstGeom prst="star32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Financing 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Available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…</a:t>
            </a:r>
          </a:p>
          <a:p>
            <a:pPr algn="ctr"/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Don’t Miss It!!</a:t>
            </a:r>
            <a:endParaRPr lang="en-US" sz="1400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Verdana</vt:lpstr>
      <vt:lpstr>Office Theme</vt:lpstr>
      <vt:lpstr>1829 Dogwood Road #401 Charleston ~ MLS# 15014536 ~ $148,000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</cp:lastModifiedBy>
  <cp:revision>15</cp:revision>
  <dcterms:created xsi:type="dcterms:W3CDTF">2006-08-16T00:00:00Z</dcterms:created>
  <dcterms:modified xsi:type="dcterms:W3CDTF">2015-07-27T19:01:00Z</dcterms:modified>
</cp:coreProperties>
</file>