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700" y="84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8" y="0"/>
            <a:ext cx="7312585" cy="4876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36655"/>
            <a:ext cx="5406228" cy="2584386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Live in desirable Crowfield Plantation in a clean, well maintained 3 bedroom 2 bath home.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New Paint, AC installed 2010 and Roof replaced in 2008.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Laminate flooring, fire place, spacious kitchen and open concept make this home a must see and must own!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4168914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latin typeface="Freestyle Script" panose="030804020302050B0404" pitchFamily="66" charset="0"/>
              </a:rPr>
              <a:t>New Listing In Crowfield Plantation!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28995"/>
            <a:ext cx="5402260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182 Bridgecreek Drive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Crowfield Plantation :: Goose Creek, SC 29445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19026962 :: $192,000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 Bed / 2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5487245" y="-845"/>
            <a:ext cx="1827110" cy="1828800"/>
          </a:xfrm>
          <a:prstGeom prst="diagStrip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643472">
            <a:off x="5646528" y="497817"/>
            <a:ext cx="1935145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Just Reduced!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06" y="6355351"/>
            <a:ext cx="1818831" cy="1212671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46" y="7709057"/>
            <a:ext cx="1817972" cy="1211876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79" y="5002599"/>
            <a:ext cx="1817067" cy="1211491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409</TotalTime>
  <Words>94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Century Gothic</vt:lpstr>
      <vt:lpstr>Freestyle Script</vt:lpstr>
      <vt:lpstr>Lucida Sans</vt:lpstr>
      <vt:lpstr>Wingdings</vt:lpstr>
      <vt:lpstr>Wingdings 2</vt:lpstr>
      <vt:lpstr>Wingdings 3</vt:lpstr>
      <vt:lpstr>Apex</vt:lpstr>
      <vt:lpstr>182 Bridgecreek Drive Crowfield Plantation :: Goose Creek, SC 29445 MLS# 19026962 :: $192,000 3 Bed / 2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83</cp:revision>
  <dcterms:created xsi:type="dcterms:W3CDTF">2006-08-16T00:00:00Z</dcterms:created>
  <dcterms:modified xsi:type="dcterms:W3CDTF">2019-10-09T21:30:13Z</dcterms:modified>
</cp:coreProperties>
</file>