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6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670" y="-398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828800"/>
            <a:ext cx="82296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4442264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6185"/>
            <a:ext cx="2057400" cy="780203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6185"/>
            <a:ext cx="6019800" cy="780203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812800"/>
            <a:ext cx="708660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3343715"/>
            <a:ext cx="7086600" cy="2012949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8555568"/>
            <a:ext cx="762000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403860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1"/>
            <a:ext cx="403860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067"/>
            <a:ext cx="82296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2046817"/>
            <a:ext cx="4041775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3149601"/>
            <a:ext cx="4040188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3149601"/>
            <a:ext cx="4041775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4067"/>
            <a:ext cx="3008313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2032001"/>
            <a:ext cx="3008313" cy="61362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364067"/>
            <a:ext cx="5111750" cy="780415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812800"/>
            <a:ext cx="54864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442633"/>
            <a:ext cx="54864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555716"/>
            <a:ext cx="5486400" cy="707136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8555568"/>
            <a:ext cx="21336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8555568"/>
            <a:ext cx="28956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8555568"/>
            <a:ext cx="7620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onal Stripe 2">
            <a:extLst>
              <a:ext uri="{FF2B5EF4-FFF2-40B4-BE49-F238E27FC236}">
                <a16:creationId xmlns:a16="http://schemas.microsoft.com/office/drawing/2014/main" id="{49A398AE-8470-4DBC-910B-D1C6CE5EBB53}"/>
              </a:ext>
            </a:extLst>
          </p:cNvPr>
          <p:cNvSpPr/>
          <p:nvPr/>
        </p:nvSpPr>
        <p:spPr>
          <a:xfrm>
            <a:off x="-2073906" y="942132"/>
            <a:ext cx="1752600" cy="1752600"/>
          </a:xfrm>
          <a:prstGeom prst="diagStrip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4CF78A-9730-43E8-BEAD-F9F307DCBBBB}"/>
              </a:ext>
            </a:extLst>
          </p:cNvPr>
          <p:cNvSpPr txBox="1"/>
          <p:nvPr/>
        </p:nvSpPr>
        <p:spPr>
          <a:xfrm rot="18934244">
            <a:off x="-2397231" y="1244295"/>
            <a:ext cx="19784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Great Price</a:t>
            </a: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On James Island</a:t>
            </a:r>
          </a:p>
        </p:txBody>
      </p:sp>
      <p:pic>
        <p:nvPicPr>
          <p:cNvPr id="14" name="Picture 13" descr="A person standing in front of a house&#10;&#10;Description automatically generated with medium confidence">
            <a:extLst>
              <a:ext uri="{FF2B5EF4-FFF2-40B4-BE49-F238E27FC236}">
                <a16:creationId xmlns:a16="http://schemas.microsoft.com/office/drawing/2014/main" id="{EB44193E-0802-5FA8-378A-85C762655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pic>
        <p:nvPicPr>
          <p:cNvPr id="16" name="Picture 15" descr="A house with a driveway&#10;&#10;Description automatically generated with low confidence">
            <a:extLst>
              <a:ext uri="{FF2B5EF4-FFF2-40B4-BE49-F238E27FC236}">
                <a16:creationId xmlns:a16="http://schemas.microsoft.com/office/drawing/2014/main" id="{AFA2746C-59BF-893E-4EC5-FADA42FA00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00"/>
          <a:stretch/>
        </p:blipFill>
        <p:spPr>
          <a:xfrm>
            <a:off x="0" y="304800"/>
            <a:ext cx="9144000" cy="4648200"/>
          </a:xfrm>
          <a:prstGeom prst="rect">
            <a:avLst/>
          </a:prstGeom>
        </p:spPr>
      </p:pic>
      <p:pic>
        <p:nvPicPr>
          <p:cNvPr id="20" name="Picture 19" descr="A picture containing indoor, living, wall, sofa&#10;&#10;Description automatically generated">
            <a:extLst>
              <a:ext uri="{FF2B5EF4-FFF2-40B4-BE49-F238E27FC236}">
                <a16:creationId xmlns:a16="http://schemas.microsoft.com/office/drawing/2014/main" id="{6587452C-5861-ACE1-076F-F47DA35E16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293" y="4648200"/>
            <a:ext cx="2438400" cy="1676402"/>
          </a:xfrm>
          <a:prstGeom prst="rect">
            <a:avLst/>
          </a:prstGeom>
          <a:ln w="76200">
            <a:solidFill>
              <a:srgbClr val="80694C"/>
            </a:solidFill>
            <a:miter lim="800000"/>
          </a:ln>
        </p:spPr>
      </p:pic>
      <p:pic>
        <p:nvPicPr>
          <p:cNvPr id="26" name="Picture 25" descr="A picture containing floor, indoor, living, window&#10;&#10;Description automatically generated">
            <a:extLst>
              <a:ext uri="{FF2B5EF4-FFF2-40B4-BE49-F238E27FC236}">
                <a16:creationId xmlns:a16="http://schemas.microsoft.com/office/drawing/2014/main" id="{240D197B-CBA1-3146-570E-109564EA16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" y="4648201"/>
            <a:ext cx="2439986" cy="1676401"/>
          </a:xfrm>
          <a:prstGeom prst="rect">
            <a:avLst/>
          </a:prstGeom>
          <a:ln w="76200">
            <a:solidFill>
              <a:srgbClr val="80694C"/>
            </a:solidFill>
            <a:miter lim="800000"/>
          </a:ln>
        </p:spPr>
      </p:pic>
      <p:pic>
        <p:nvPicPr>
          <p:cNvPr id="28" name="Picture 27" descr="A large kitchen with marble counters&#10;&#10;Description automatically generated with low confidence">
            <a:extLst>
              <a:ext uri="{FF2B5EF4-FFF2-40B4-BE49-F238E27FC236}">
                <a16:creationId xmlns:a16="http://schemas.microsoft.com/office/drawing/2014/main" id="{20242697-8865-B104-795D-E10EFFF6D8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760" y="4648761"/>
            <a:ext cx="2438400" cy="1675311"/>
          </a:xfrm>
          <a:prstGeom prst="rect">
            <a:avLst/>
          </a:prstGeom>
          <a:ln w="76200">
            <a:solidFill>
              <a:srgbClr val="80694C"/>
            </a:solidFill>
            <a:miter lim="800000"/>
          </a:ln>
        </p:spPr>
      </p:pic>
      <p:pic>
        <p:nvPicPr>
          <p:cNvPr id="30" name="Picture 29" descr="A person wearing a white coat&#10;&#10;Description automatically generated with medium confidence">
            <a:extLst>
              <a:ext uri="{FF2B5EF4-FFF2-40B4-BE49-F238E27FC236}">
                <a16:creationId xmlns:a16="http://schemas.microsoft.com/office/drawing/2014/main" id="{69E4CD24-613B-17FB-E8C9-28A656BCD5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58" y="5986823"/>
            <a:ext cx="2750302" cy="3180037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0" y="4188128"/>
            <a:ext cx="9144000" cy="68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195" tIns="36195" rIns="36195" bIns="36195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latin typeface="Cochocib Script Latin Pro" panose="02000503000000020003" pitchFamily="2" charset="0"/>
                <a:ea typeface="Rollerscript Smooth" panose="03050600040307000000" pitchFamily="66" charset="0"/>
                <a:cs typeface="Arial" pitchFamily="34" charset="0"/>
              </a:rPr>
              <a:t>Bring Your Buyers!!!</a:t>
            </a:r>
          </a:p>
        </p:txBody>
      </p:sp>
    </p:spTree>
    <p:extLst>
      <p:ext uri="{BB962C8B-B14F-4D97-AF65-F5344CB8AC3E}">
        <p14:creationId xmlns:p14="http://schemas.microsoft.com/office/powerpoint/2010/main" val="3859016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425</TotalTime>
  <Words>9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Book Antiqua</vt:lpstr>
      <vt:lpstr>Cochocib Script Latin Pro</vt:lpstr>
      <vt:lpstr>Lucida Sans</vt:lpstr>
      <vt:lpstr>Tw Cen MT</vt:lpstr>
      <vt:lpstr>Wingdings</vt:lpstr>
      <vt:lpstr>Wingdings 2</vt:lpstr>
      <vt:lpstr>Wingdings 3</vt:lpstr>
      <vt:lpstr>Apex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98</cp:revision>
  <dcterms:created xsi:type="dcterms:W3CDTF">2006-08-16T00:00:00Z</dcterms:created>
  <dcterms:modified xsi:type="dcterms:W3CDTF">2023-03-29T11:02:25Z</dcterms:modified>
</cp:coreProperties>
</file>