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784" y="41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pn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600" cy="443648"/>
          </a:xfrm>
        </p:spPr>
        <p:txBody>
          <a:bodyPr anchor="ctr">
            <a:noAutofit/>
          </a:bodyPr>
          <a:lstStyle/>
          <a:p>
            <a:r>
              <a:rPr lang="en-US" sz="2600" b="1" dirty="0">
                <a:ln w="3175">
                  <a:noFill/>
                </a:ln>
                <a:solidFill>
                  <a:srgbClr val="9D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ATTENTION INVESTORS AND HOME BUYERS!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65414" y="9068528"/>
            <a:ext cx="3135501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 Mazzilli</a:t>
            </a:r>
            <a:b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(843) 640-5575</a:t>
            </a:r>
          </a:p>
          <a:p>
            <a:r>
              <a:rPr lang="en-US" sz="110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nick@nickmcharleston.com</a:t>
            </a:r>
            <a:b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www.mavenrealtysc.com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4454" y="9067800"/>
            <a:ext cx="650961" cy="817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305800" y="8991600"/>
            <a:ext cx="822341" cy="822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4136017" y="9091612"/>
            <a:ext cx="313550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Maven Realty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2180 McMillan Ave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#71672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Charleston, SC 29405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E51ACC7-E7E1-460D-821E-8D8957911C34}"/>
              </a:ext>
            </a:extLst>
          </p:cNvPr>
          <p:cNvSpPr txBox="1">
            <a:spLocks/>
          </p:cNvSpPr>
          <p:nvPr/>
        </p:nvSpPr>
        <p:spPr>
          <a:xfrm>
            <a:off x="153909" y="5576850"/>
            <a:ext cx="7921781" cy="3186150"/>
          </a:xfrm>
          <a:prstGeom prst="rect">
            <a:avLst/>
          </a:prstGeom>
        </p:spPr>
        <p:txBody>
          <a:bodyPr vert="horz" lIns="101882" tIns="50941" rIns="101882" bIns="50941" numCol="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latin typeface="Futura Lt BT" panose="020B0402020204020303" pitchFamily="34" charset="0"/>
              </a:rPr>
              <a:t>Located in downtown Allendale, Here's your chance to own an investment property or fixer upper in Allendale! Although the house does need work, it will make a gorgeous finished product when completed. This is a solid, 3 bedroom and 1 bathroom brick ranch that sits on a fifth of an acre of land! Home is being sold in ''as-is'' condition. </a:t>
            </a:r>
          </a:p>
          <a:p>
            <a:endParaRPr lang="en-US" sz="2000" i="1" dirty="0">
              <a:latin typeface="Futura Lt BT" panose="020B0402020204020303" pitchFamily="34" charset="0"/>
            </a:endParaRPr>
          </a:p>
          <a:p>
            <a:r>
              <a:rPr lang="en-US" sz="2000" i="1" dirty="0">
                <a:latin typeface="Futura Lt BT" panose="020B0402020204020303" pitchFamily="34" charset="0"/>
              </a:rPr>
              <a:t>More pictures coming soon.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6B938C6-4A18-4FCC-8CC5-8EE6A8FB13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3910" y="533400"/>
            <a:ext cx="7921780" cy="483413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id="{D145E8CC-0145-4010-A239-78F2575741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71519" y="9069424"/>
            <a:ext cx="543628" cy="813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ADEA431-D3D7-4F4D-A2ED-A515F994A4E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6075559" y="1902143"/>
            <a:ext cx="1625600" cy="1219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952F6C0-DEEC-43EF-971A-232701B76AB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6079410" y="6699907"/>
            <a:ext cx="1621536" cy="121615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C90D469-D2B9-4F09-9E92-AE44F5A288D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990080" y="1905000"/>
            <a:ext cx="1625201" cy="12189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71D9DD2-6467-4ED6-A67C-97A0036BB81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8166615" y="6702763"/>
            <a:ext cx="1621536" cy="121615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CAD19E3C-CCAC-46EE-BF0B-8396228C6D2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905000" y="1905000"/>
            <a:ext cx="1625201" cy="12189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EA4A42-E20B-49FB-948B-3AAF8F924CE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905000" y="6705600"/>
            <a:ext cx="1621536" cy="121615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C214EC0-BA80-4DC3-AF23-97021EEAB96E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8160640" y="1902143"/>
            <a:ext cx="1625202" cy="1219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69540A94-BB4B-4E70-81B8-106C55047774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992205" y="6702761"/>
            <a:ext cx="1621536" cy="121615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AD8E9B4C-0B71-443B-AF01-6EB87DE6E81B}"/>
              </a:ext>
            </a:extLst>
          </p:cNvPr>
          <p:cNvSpPr txBox="1">
            <a:spLocks/>
          </p:cNvSpPr>
          <p:nvPr/>
        </p:nvSpPr>
        <p:spPr>
          <a:xfrm>
            <a:off x="153909" y="4152859"/>
            <a:ext cx="6538814" cy="1214674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b="1" dirty="0">
                <a:solidFill>
                  <a:schemeClr val="bg1"/>
                </a:solidFill>
                <a:latin typeface="Futura LtCn BT" panose="020B0408020204030204" pitchFamily="34" charset="0"/>
              </a:rPr>
              <a:t>191 Deloach Avenue</a:t>
            </a:r>
          </a:p>
          <a:p>
            <a:pPr algn="l"/>
            <a:r>
              <a:rPr lang="en-US" sz="1800" dirty="0">
                <a:solidFill>
                  <a:schemeClr val="bg1"/>
                </a:solidFill>
                <a:latin typeface="Futura LtCn BT" panose="020B0408020204030204" pitchFamily="34" charset="0"/>
              </a:rPr>
              <a:t>Kennedy Park | Allendale, SC 29810</a:t>
            </a:r>
          </a:p>
          <a:p>
            <a:pPr algn="l"/>
            <a:r>
              <a:rPr lang="en-US" sz="1800" dirty="0">
                <a:solidFill>
                  <a:schemeClr val="bg1"/>
                </a:solidFill>
                <a:latin typeface="Futura LtCn BT" panose="020B0408020204030204" pitchFamily="34" charset="0"/>
              </a:rPr>
              <a:t>MLS# 22011951 | $65,000</a:t>
            </a:r>
            <a:endParaRPr lang="en-US" sz="1600" dirty="0">
              <a:solidFill>
                <a:schemeClr val="bg1"/>
              </a:solidFill>
              <a:latin typeface="Futura LtCn BT" panose="020B0408020204030204" pitchFamily="34" charset="0"/>
            </a:endParaRPr>
          </a:p>
          <a:p>
            <a:pPr algn="l"/>
            <a:r>
              <a:rPr lang="en-US" sz="1400" dirty="0">
                <a:solidFill>
                  <a:schemeClr val="bg1"/>
                </a:solidFill>
                <a:latin typeface="Futura LtCn BT" panose="020B0408020204030204" pitchFamily="34" charset="0"/>
              </a:rPr>
              <a:t>3 Bed | 1 Bath | 945 sf</a:t>
            </a:r>
            <a:endParaRPr lang="en-US" sz="1200" dirty="0">
              <a:solidFill>
                <a:schemeClr val="bg1"/>
              </a:solidFill>
              <a:latin typeface="Futura LtCn BT" panose="020B0408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133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Futura Bk BT</vt:lpstr>
      <vt:lpstr>Futura Lt BT</vt:lpstr>
      <vt:lpstr>Futura LtCn BT</vt:lpstr>
      <vt:lpstr>Office Theme</vt:lpstr>
      <vt:lpstr>ATTENTION INVESTORS AND HOME BUYERS!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87</cp:revision>
  <dcterms:created xsi:type="dcterms:W3CDTF">2006-08-16T00:00:00Z</dcterms:created>
  <dcterms:modified xsi:type="dcterms:W3CDTF">2022-10-25T20:30:13Z</dcterms:modified>
</cp:coreProperties>
</file>