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2/27/2019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2/27/2019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0" y="4850813"/>
            <a:ext cx="7772400" cy="3046988"/>
          </a:xfrm>
          <a:prstGeom prst="rect">
            <a:avLst/>
          </a:prstGeom>
          <a:noFill/>
          <a:ln>
            <a:noFill/>
          </a:ln>
        </p:spPr>
        <p:txBody>
          <a:bodyPr wrap="square" anchor="ctr">
            <a:spAutoFit/>
          </a:bodyPr>
          <a:lstStyle/>
          <a:p>
            <a:pPr algn="ctr"/>
            <a:r>
              <a:rPr lang="en-US" sz="1200" dirty="0">
                <a:solidFill>
                  <a:schemeClr val="bg1"/>
                </a:solidFill>
                <a:latin typeface="Century Gothic" panose="020B0502020202020204" pitchFamily="34" charset="0"/>
              </a:rPr>
              <a:t>Nestled into a park-like setting in the prestigious Riverside at Carolina Park, this stunning custom home exudes southern charm and refined style. Double stacked piazzas, awash in the soft glow of traditional gas lanterns, beckon you to sit a spell, sip a glass of tea and enjoy the view of egrets and herons fishing in the pond directly across the street. Step through the double, glass inset front doors and you'll be welcomed into an open and expansive main floor. Gorgeous hardwood floors and custom specialty millwork abound including crisp crown </a:t>
            </a:r>
            <a:r>
              <a:rPr lang="en-US" sz="1200" dirty="0" err="1">
                <a:solidFill>
                  <a:schemeClr val="bg1"/>
                </a:solidFill>
                <a:latin typeface="Century Gothic" panose="020B0502020202020204" pitchFamily="34" charset="0"/>
              </a:rPr>
              <a:t>moulding</a:t>
            </a:r>
            <a:r>
              <a:rPr lang="en-US" sz="1200" dirty="0">
                <a:solidFill>
                  <a:schemeClr val="bg1"/>
                </a:solidFill>
                <a:latin typeface="Century Gothic" panose="020B0502020202020204" pitchFamily="34" charset="0"/>
              </a:rPr>
              <a:t>, tall baseboards, column framed cased openings and distinguishing ceiling treatments. A casual elegance is achieved in this home's design plan through the use of high end fixtures and finishes all while remaining true to the coastal cottage feel with elements such as clean lines, a crisp neutral color scheme and perfectly placed rustic accents.</a:t>
            </a:r>
          </a:p>
          <a:p>
            <a:pPr algn="ctr"/>
            <a:r>
              <a:rPr lang="en-US" sz="1200" dirty="0">
                <a:solidFill>
                  <a:schemeClr val="bg1"/>
                </a:solidFill>
                <a:latin typeface="Century Gothic" panose="020B0502020202020204" pitchFamily="34" charset="0"/>
              </a:rPr>
              <a:t>Located in desirable Carolina Park, you'll have access to luxury amenities such as a resort style swimming pool, tennis courts, children's play park, dog park, miles of walking/jogging trails, and 20 acre Bolden Lake with boardwalk and kayak launch. The new Carolina Park Elementary opened this year to join Wando High School, Wando Center for Advanced Studies, and Oceanside Academy. In addition, a brand new public library is slated to open later this year. All of this and still close to beaches, dining, shopping and all of the world-class offerings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0491"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659731" y="8130108"/>
            <a:ext cx="1371600"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208971" y="8130108"/>
            <a:ext cx="1371600"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307453"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58212"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dirty="0">
                <a:solidFill>
                  <a:schemeClr val="bg1"/>
                </a:solidFill>
                <a:effectLst>
                  <a:outerShdw blurRad="38100" dist="38100" dir="2700000" algn="tl">
                    <a:srgbClr val="000000">
                      <a:alpha val="43137"/>
                    </a:srgbClr>
                  </a:outerShdw>
                </a:effectLst>
                <a:latin typeface="Century Gothic" pitchFamily="34" charset="0"/>
              </a:rPr>
              <a:t>Priced to </a:t>
            </a:r>
            <a:r>
              <a:rPr lang="en-US" sz="2800" i="1">
                <a:solidFill>
                  <a:schemeClr val="bg1"/>
                </a:solidFill>
                <a:effectLst>
                  <a:outerShdw blurRad="38100" dist="38100" dir="2700000" algn="tl">
                    <a:srgbClr val="000000">
                      <a:alpha val="43137"/>
                    </a:srgbClr>
                  </a:outerShdw>
                </a:effectLst>
                <a:latin typeface="Century Gothic" pitchFamily="34" charset="0"/>
              </a:rPr>
              <a:t>Sell – Show Ready </a:t>
            </a:r>
            <a:r>
              <a:rPr lang="en-US" sz="2800" i="1" dirty="0">
                <a:solidFill>
                  <a:schemeClr val="bg1"/>
                </a:solidFill>
                <a:effectLst>
                  <a:outerShdw blurRad="38100" dist="38100" dir="2700000" algn="tl">
                    <a:srgbClr val="000000">
                      <a:alpha val="43137"/>
                    </a:srgbClr>
                  </a:outerShdw>
                </a:effectLst>
                <a:latin typeface="Century Gothic" pitchFamily="34" charset="0"/>
              </a:rPr>
              <a:t>- Carolina Park</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7152" y="599523"/>
            <a:ext cx="1369695"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7152" y="1709620"/>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77152" y="2819716"/>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1709620"/>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325552" y="2819716"/>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1832 Carolina Park Boulevard</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Mount Pleasant, SC 29466 | MLS# 19001162 | $799,000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73117" y="622461"/>
            <a:ext cx="4626166" cy="308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312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1832 Carolina Park Boulevard Mount Pleasant, SC 29466 | MLS# 19001162 | $799,000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49</cp:revision>
  <dcterms:created xsi:type="dcterms:W3CDTF">2006-08-16T00:00:00Z</dcterms:created>
  <dcterms:modified xsi:type="dcterms:W3CDTF">2019-02-27T16:24:49Z</dcterms:modified>
</cp:coreProperties>
</file>