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1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27964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54707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0851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AC6AF-6256-4E43-89CE-6E7BC340A4F7}"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1227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C6AF-6256-4E43-89CE-6E7BC340A4F7}"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1764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AC6AF-6256-4E43-89CE-6E7BC340A4F7}"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62930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AC6AF-6256-4E43-89CE-6E7BC340A4F7}"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04750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BAC6AF-6256-4E43-89CE-6E7BC340A4F7}"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36269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C6AF-6256-4E43-89CE-6E7BC340A4F7}"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28063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163718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C8BAC6AF-6256-4E43-89CE-6E7BC340A4F7}"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2530C-C56C-4F7B-A780-7164C4727BA4}" type="slidenum">
              <a:rPr lang="en-US" smtClean="0"/>
              <a:t>‹#›</a:t>
            </a:fld>
            <a:endParaRPr lang="en-US"/>
          </a:p>
        </p:txBody>
      </p:sp>
    </p:spTree>
    <p:extLst>
      <p:ext uri="{BB962C8B-B14F-4D97-AF65-F5344CB8AC3E}">
        <p14:creationId xmlns:p14="http://schemas.microsoft.com/office/powerpoint/2010/main" val="408160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8BAC6AF-6256-4E43-89CE-6E7BC340A4F7}" type="datetimeFigureOut">
              <a:rPr lang="en-US" smtClean="0"/>
              <a:t>2/23/2018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8D2530C-C56C-4F7B-A780-7164C4727BA4}" type="slidenum">
              <a:rPr lang="en-US" smtClean="0"/>
              <a:t>‹#›</a:t>
            </a:fld>
            <a:endParaRPr lang="en-US"/>
          </a:p>
        </p:txBody>
      </p:sp>
    </p:spTree>
    <p:extLst>
      <p:ext uri="{BB962C8B-B14F-4D97-AF65-F5344CB8AC3E}">
        <p14:creationId xmlns:p14="http://schemas.microsoft.com/office/powerpoint/2010/main" val="1493201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350" y="-3175"/>
            <a:ext cx="935038" cy="10063163"/>
          </a:xfrm>
          <a:prstGeom prst="rect">
            <a:avLst/>
          </a:prstGeom>
          <a:solidFill>
            <a:schemeClr val="accent1">
              <a:lumMod val="60000"/>
              <a:lumOff val="40000"/>
            </a:schemeClr>
          </a:solidFill>
          <a:ln>
            <a:noFill/>
          </a:ln>
          <a:effectLst/>
          <a:extLst/>
        </p:spPr>
        <p:txBody>
          <a:bodyPr vert="horz" wrap="square" lIns="36576" tIns="36576" rIns="36576" bIns="36576" numCol="1" anchor="t" anchorCtr="0" compatLnSpc="1">
            <a:prstTxWarp prst="textNoShape">
              <a:avLst/>
            </a:prstTxWarp>
          </a:bodyPr>
          <a:lstStyle/>
          <a:p>
            <a:endParaRPr lang="en-US"/>
          </a:p>
        </p:txBody>
      </p:sp>
      <p:grpSp>
        <p:nvGrpSpPr>
          <p:cNvPr id="5" name="Group 3"/>
          <p:cNvGrpSpPr>
            <a:grpSpLocks/>
          </p:cNvGrpSpPr>
          <p:nvPr/>
        </p:nvGrpSpPr>
        <p:grpSpPr bwMode="auto">
          <a:xfrm>
            <a:off x="76994" y="133350"/>
            <a:ext cx="793750" cy="9790113"/>
            <a:chOff x="106705265" y="105236682"/>
            <a:chExt cx="794211" cy="9789493"/>
          </a:xfrm>
          <a:solidFill>
            <a:schemeClr val="accent1">
              <a:lumMod val="60000"/>
              <a:lumOff val="40000"/>
            </a:schemeClr>
          </a:solidFill>
        </p:grpSpPr>
        <p:sp>
          <p:nvSpPr>
            <p:cNvPr id="6" name="Rectangle 4"/>
            <p:cNvSpPr>
              <a:spLocks noChangeArrowheads="1"/>
            </p:cNvSpPr>
            <p:nvPr/>
          </p:nvSpPr>
          <p:spPr bwMode="auto">
            <a:xfrm>
              <a:off x="106901510" y="105382805"/>
              <a:ext cx="384341" cy="9518073"/>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7" name="Group 5"/>
            <p:cNvGrpSpPr>
              <a:grpSpLocks/>
            </p:cNvGrpSpPr>
            <p:nvPr/>
          </p:nvGrpSpPr>
          <p:grpSpPr bwMode="auto">
            <a:xfrm>
              <a:off x="106705265" y="105236682"/>
              <a:ext cx="794211" cy="1671073"/>
              <a:chOff x="106705265" y="105236682"/>
              <a:chExt cx="794211" cy="1671073"/>
            </a:xfrm>
            <a:grpFill/>
          </p:grpSpPr>
          <p:pic>
            <p:nvPicPr>
              <p:cNvPr id="1030" name="Picture 6"/>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1" name="Picture 7"/>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8" name="Group 8"/>
            <p:cNvGrpSpPr>
              <a:grpSpLocks/>
            </p:cNvGrpSpPr>
            <p:nvPr/>
          </p:nvGrpSpPr>
          <p:grpSpPr bwMode="auto">
            <a:xfrm>
              <a:off x="106705265" y="106860366"/>
              <a:ext cx="794211" cy="1671073"/>
              <a:chOff x="106705265" y="106873077"/>
              <a:chExt cx="794211" cy="1671073"/>
            </a:xfrm>
            <a:grpFill/>
          </p:grpSpPr>
          <p:pic>
            <p:nvPicPr>
              <p:cNvPr id="1033" name="Picture 9"/>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9" name="Group 11"/>
            <p:cNvGrpSpPr>
              <a:grpSpLocks/>
            </p:cNvGrpSpPr>
            <p:nvPr/>
          </p:nvGrpSpPr>
          <p:grpSpPr bwMode="auto">
            <a:xfrm>
              <a:off x="106705265" y="108484050"/>
              <a:ext cx="794211" cy="1671073"/>
              <a:chOff x="106705265" y="105236682"/>
              <a:chExt cx="794211" cy="1671073"/>
            </a:xfrm>
            <a:grpFill/>
          </p:grpSpPr>
          <p:pic>
            <p:nvPicPr>
              <p:cNvPr id="1036" name="Picture 12"/>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0" name="Group 14"/>
            <p:cNvGrpSpPr>
              <a:grpSpLocks/>
            </p:cNvGrpSpPr>
            <p:nvPr/>
          </p:nvGrpSpPr>
          <p:grpSpPr bwMode="auto">
            <a:xfrm>
              <a:off x="106705265" y="110107734"/>
              <a:ext cx="794211" cy="1671073"/>
              <a:chOff x="106705265" y="106873077"/>
              <a:chExt cx="794211" cy="1671073"/>
            </a:xfrm>
            <a:grpFill/>
          </p:grpSpPr>
          <p:pic>
            <p:nvPicPr>
              <p:cNvPr id="1039" name="Picture 15"/>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1" name="Group 17"/>
            <p:cNvGrpSpPr>
              <a:grpSpLocks/>
            </p:cNvGrpSpPr>
            <p:nvPr/>
          </p:nvGrpSpPr>
          <p:grpSpPr bwMode="auto">
            <a:xfrm>
              <a:off x="106705265" y="111731418"/>
              <a:ext cx="794211" cy="1671073"/>
              <a:chOff x="106705265" y="105236682"/>
              <a:chExt cx="794211" cy="1671073"/>
            </a:xfrm>
            <a:grpFill/>
          </p:grpSpPr>
          <p:pic>
            <p:nvPicPr>
              <p:cNvPr id="1042" name="Picture 18"/>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6094094"/>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5236682"/>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nvGrpSpPr>
            <p:cNvPr id="12" name="Group 20"/>
            <p:cNvGrpSpPr>
              <a:grpSpLocks/>
            </p:cNvGrpSpPr>
            <p:nvPr/>
          </p:nvGrpSpPr>
          <p:grpSpPr bwMode="auto">
            <a:xfrm>
              <a:off x="106705265" y="113355102"/>
              <a:ext cx="794211" cy="1671073"/>
              <a:chOff x="106705265" y="106873077"/>
              <a:chExt cx="794211" cy="1671073"/>
            </a:xfrm>
            <a:grpFill/>
          </p:grpSpPr>
          <p:pic>
            <p:nvPicPr>
              <p:cNvPr id="1045" name="Picture 21"/>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705265" y="107730489"/>
                <a:ext cx="794211" cy="813661"/>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6" name="Picture 22"/>
              <p:cNvPicPr preferRelativeResize="0">
                <a:picLocks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l="6044" b="-5379"/>
              <a:stretch>
                <a:fillRect/>
              </a:stretch>
            </p:blipFill>
            <p:spPr bwMode="auto">
              <a:xfrm flipV="1">
                <a:off x="106753268" y="106873077"/>
                <a:ext cx="746208" cy="857412"/>
              </a:xfrm>
              <a:prstGeom prst="rect">
                <a:avLst/>
              </a:prstGeom>
              <a:gr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grpSp>
      <p:sp>
        <p:nvSpPr>
          <p:cNvPr id="13" name="Text Box 23"/>
          <p:cNvSpPr txBox="1">
            <a:spLocks noChangeArrowheads="1" noChangeShapeType="1"/>
          </p:cNvSpPr>
          <p:nvPr/>
        </p:nvSpPr>
        <p:spPr bwMode="auto">
          <a:xfrm>
            <a:off x="941388" y="-42862"/>
            <a:ext cx="6831012" cy="690727"/>
          </a:xfrm>
          <a:prstGeom prst="rect">
            <a:avLst/>
          </a:prstGeom>
          <a:noFill/>
          <a:ln w="9525" algn="in">
            <a:noFill/>
            <a:miter lim="800000"/>
            <a:headEnd/>
            <a:tailEnd/>
          </a:ln>
          <a:effectLst/>
        </p:spPr>
        <p:txBody>
          <a:bodyPr vert="horz" wrap="square" lIns="36195" tIns="36195" rIns="36195" bIns="36195" numCol="1" anchor="t"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rgbClr val="000000"/>
                </a:solidFill>
                <a:latin typeface="Copperplate Gothic Light" panose="020E0507020206020404" pitchFamily="34" charset="0"/>
              </a:rPr>
              <a:t>1833 Saint Julian Drive</a:t>
            </a:r>
          </a:p>
          <a:p>
            <a:pPr lvl="0" algn="ctr" defTabSz="914400" eaLnBrk="0" fontAlgn="base" hangingPunct="0">
              <a:spcBef>
                <a:spcPct val="0"/>
              </a:spcBef>
              <a:spcAft>
                <a:spcPct val="0"/>
              </a:spcAft>
            </a:pPr>
            <a:r>
              <a:rPr lang="en-US" altLang="en-US" dirty="0">
                <a:solidFill>
                  <a:srgbClr val="000000"/>
                </a:solidFill>
                <a:latin typeface="Garamond" panose="02020404030301010803" pitchFamily="18" charset="0"/>
              </a:rPr>
              <a:t>West Ashley Plantation ~ Charleston ~ MLS# 18004013 ~ $354,000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4" name="Text Box 24"/>
          <p:cNvSpPr txBox="1">
            <a:spLocks noChangeArrowheads="1"/>
          </p:cNvSpPr>
          <p:nvPr/>
        </p:nvSpPr>
        <p:spPr bwMode="auto">
          <a:xfrm>
            <a:off x="1368826" y="669263"/>
            <a:ext cx="5976137" cy="474565"/>
          </a:xfrm>
          <a:prstGeom prst="rect">
            <a:avLst/>
          </a:prstGeom>
          <a:noFill/>
          <a:ln w="3175" algn="ctr">
            <a:noFill/>
            <a:miter lim="800000"/>
            <a:headEnd/>
            <a:tailEnd/>
          </a:ln>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ts val="600"/>
              </a:spcAft>
            </a:pPr>
            <a:r>
              <a:rPr lang="en-US" altLang="en-US" sz="1400" i="1" dirty="0">
                <a:solidFill>
                  <a:srgbClr val="FF0000"/>
                </a:solidFill>
                <a:latin typeface="Garamond" panose="02020404030301010803" pitchFamily="18" charset="0"/>
              </a:rPr>
              <a:t>PROFESSIONALLY RENOVATED</a:t>
            </a:r>
          </a:p>
          <a:p>
            <a:pPr lvl="0" algn="ctr" defTabSz="914400" eaLnBrk="0" fontAlgn="base" hangingPunct="0">
              <a:spcBef>
                <a:spcPct val="0"/>
              </a:spcBef>
              <a:spcAft>
                <a:spcPts val="600"/>
              </a:spcAft>
            </a:pPr>
            <a:r>
              <a:rPr lang="en-US" altLang="en-US" sz="1400" i="1">
                <a:solidFill>
                  <a:srgbClr val="FF0000"/>
                </a:solidFill>
                <a:latin typeface="Garamond" panose="02020404030301010803" pitchFamily="18" charset="0"/>
              </a:rPr>
              <a:t>3BD/2BA </a:t>
            </a:r>
            <a:r>
              <a:rPr lang="en-US" altLang="en-US" sz="1400" i="1" dirty="0">
                <a:solidFill>
                  <a:srgbClr val="FF0000"/>
                </a:solidFill>
                <a:latin typeface="Garamond" panose="02020404030301010803" pitchFamily="18" charset="0"/>
              </a:rPr>
              <a:t>home in West Ashley with a 1 and 2 car garage attached!!! NO HOA!!!!</a:t>
            </a:r>
            <a:endParaRPr kumimoji="0" lang="en-US" altLang="en-US" sz="900" i="1" u="none" strike="noStrike" cap="none" normalizeH="0" baseline="0" dirty="0">
              <a:ln>
                <a:noFill/>
              </a:ln>
              <a:solidFill>
                <a:srgbClr val="FF0000"/>
              </a:solidFill>
              <a:effectLst/>
              <a:latin typeface="Arial" panose="020B0604020202020204" pitchFamily="34" charset="0"/>
            </a:endParaRPr>
          </a:p>
        </p:txBody>
      </p:sp>
      <p:sp>
        <p:nvSpPr>
          <p:cNvPr id="15" name="Text Box 25"/>
          <p:cNvSpPr txBox="1">
            <a:spLocks noChangeArrowheads="1" noChangeShapeType="1"/>
          </p:cNvSpPr>
          <p:nvPr/>
        </p:nvSpPr>
        <p:spPr bwMode="auto">
          <a:xfrm>
            <a:off x="4715828" y="10056018"/>
            <a:ext cx="4205288"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opperplate Gothic Bold" panose="020E0705020206020404" pitchFamily="34" charset="0"/>
              </a:rPr>
              <a:t>Coldwell Banker RESIDENTIAL BROKERAGE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26"/>
          <p:cNvSpPr txBox="1">
            <a:spLocks noChangeArrowheads="1" noChangeShapeType="1"/>
          </p:cNvSpPr>
          <p:nvPr/>
        </p:nvSpPr>
        <p:spPr bwMode="auto">
          <a:xfrm>
            <a:off x="2553516" y="8872538"/>
            <a:ext cx="2659062" cy="117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Garamond" panose="02020404030301010803" pitchFamily="18" charset="0"/>
              </a:rPr>
              <a:t>Leah M. Rust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Garamond" panose="020204040303010108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843-709-9211 Mobile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843-856-8800 Office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solidFill>
                  <a:srgbClr val="000000"/>
                </a:solidFill>
                <a:effectLst/>
                <a:latin typeface="Garamond" panose="02020404030301010803" pitchFamily="18" charset="0"/>
              </a:rPr>
              <a:t>leahmrust@gmail.com</a:t>
            </a:r>
            <a:endParaRPr kumimoji="0" lang="en-US" altLang="en-US" sz="1800" i="0" u="none" strike="noStrike" cap="none" normalizeH="0" baseline="0" dirty="0">
              <a:ln>
                <a:noFill/>
              </a:ln>
              <a:solidFill>
                <a:schemeClr val="tx1"/>
              </a:solidFill>
              <a:effectLst/>
              <a:latin typeface="Arial" panose="020B0604020202020204" pitchFamily="34" charset="0"/>
            </a:endParaRPr>
          </a:p>
        </p:txBody>
      </p:sp>
      <p:sp>
        <p:nvSpPr>
          <p:cNvPr id="17" name="Text Box 27"/>
          <p:cNvSpPr txBox="1">
            <a:spLocks noChangeArrowheads="1"/>
          </p:cNvSpPr>
          <p:nvPr/>
        </p:nvSpPr>
        <p:spPr bwMode="auto">
          <a:xfrm>
            <a:off x="8084940" y="2412999"/>
            <a:ext cx="2026800" cy="2644502"/>
          </a:xfrm>
          <a:prstGeom prst="rect">
            <a:avLst/>
          </a:prstGeom>
          <a:solidFill>
            <a:srgbClr val="FFFFFF"/>
          </a:solidFill>
          <a:ln w="3175" algn="ctr">
            <a:no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5 Bed / 4½  Bath</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3,889 </a:t>
            </a:r>
            <a:r>
              <a:rPr kumimoji="0" lang="en-US" altLang="en-US" i="0" u="none" strike="noStrike" cap="none" normalizeH="0" baseline="0" dirty="0" err="1">
                <a:ln>
                  <a:noFill/>
                </a:ln>
                <a:solidFill>
                  <a:srgbClr val="000000"/>
                </a:solidFill>
                <a:effectLst/>
                <a:latin typeface="Garamond" panose="02020404030301010803" pitchFamily="18" charset="0"/>
              </a:rPr>
              <a:t>Sq</a:t>
            </a:r>
            <a:r>
              <a:rPr kumimoji="0" lang="en-US" altLang="en-US" i="0" u="none" strike="noStrike" cap="none" normalizeH="0" baseline="0" dirty="0">
                <a:ln>
                  <a:noFill/>
                </a:ln>
                <a:solidFill>
                  <a:srgbClr val="000000"/>
                </a:solidFill>
                <a:effectLst/>
                <a:latin typeface="Garamond" panose="02020404030301010803" pitchFamily="18" charset="0"/>
              </a:rPr>
              <a:t> Ft</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Custom Home</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Desirable Location</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Hardwood Floors</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2-Story Great Room</a:t>
            </a: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altLang="en-US" i="0" u="none" strike="noStrike" cap="none" normalizeH="0" baseline="0" dirty="0">
                <a:ln>
                  <a:noFill/>
                </a:ln>
                <a:solidFill>
                  <a:srgbClr val="000000"/>
                </a:solidFill>
                <a:effectLst/>
                <a:latin typeface="Garamond" panose="02020404030301010803" pitchFamily="18" charset="0"/>
              </a:rPr>
              <a:t>Great Backyard</a:t>
            </a:r>
          </a:p>
        </p:txBody>
      </p:sp>
      <p:pic>
        <p:nvPicPr>
          <p:cNvPr id="1054" name="Picture 30" descr="Leah Rust  croppe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9" y="8952484"/>
            <a:ext cx="775224" cy="1018033"/>
          </a:xfrm>
          <a:prstGeom prst="rect">
            <a:avLst/>
          </a:prstGeom>
          <a:noFill/>
          <a:ln w="9525" algn="in">
            <a:solidFill>
              <a:srgbClr val="3333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7" name="Picture 33" descr="New CB logo 20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399" y="8952484"/>
            <a:ext cx="1828800" cy="1018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5" name="Picture 31"/>
          <p:cNvPicPr>
            <a:picLocks noChangeAspect="1" noChangeArrowheads="1"/>
          </p:cNvPicPr>
          <p:nvPr/>
        </p:nvPicPr>
        <p:blipFill rotWithShape="1">
          <a:blip r:embed="rId5">
            <a:extLst>
              <a:ext uri="{28A0092B-C50C-407E-A947-70E740481C1C}">
                <a14:useLocalDpi xmlns:a14="http://schemas.microsoft.com/office/drawing/2010/main" val="0"/>
              </a:ext>
            </a:extLst>
          </a:blip>
          <a:srcRect b="16768"/>
          <a:stretch/>
        </p:blipFill>
        <p:spPr bwMode="auto">
          <a:xfrm>
            <a:off x="1104666" y="1254760"/>
            <a:ext cx="4594712" cy="2549514"/>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6" name="Picture 3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83523" y="2702897"/>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104666" y="5599174"/>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0" name="Picture 3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83523" y="1254759"/>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64" name="Picture 4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flipH="1">
            <a:off x="5983523" y="5599174"/>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3" name="Picture 3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983523" y="4151035"/>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19"/>
          <p:cNvSpPr/>
          <p:nvPr/>
        </p:nvSpPr>
        <p:spPr>
          <a:xfrm>
            <a:off x="941388" y="6786946"/>
            <a:ext cx="6831012" cy="1892826"/>
          </a:xfrm>
          <a:prstGeom prst="rect">
            <a:avLst/>
          </a:prstGeom>
        </p:spPr>
        <p:txBody>
          <a:bodyPr wrap="square">
            <a:spAutoFit/>
          </a:bodyPr>
          <a:lstStyle/>
          <a:p>
            <a:pPr algn="ctr"/>
            <a:r>
              <a:rPr lang="en-US" sz="1300" dirty="0">
                <a:latin typeface="Garamond" panose="02020404030301010803" pitchFamily="18" charset="0"/>
              </a:rPr>
              <a:t>PROFESSIONALLY RENOVATED 1 STORY BRICK HOME WITH A 1 AND 2 CAR GARAGE ATTACHED!!!THIS 3 BEDROOM 2 BATH HOME ON.34 ACRE OFFERS EVERYTHING .. AN OPEN FLOOR PLAN, MODERN KITCHEN WITH QUARTZ COUNTER TOPS, RENOVATED BATHROOMS, ALL NEW DOUBLE HUNG WINDOWS, NEW LED LIGHTING AND FIXTURES, NEW HVAC SYSTEM, SCREENED PORCH, WOOD DECK, PRIVATE AND FULLY FENCED YARD, SPACIOUS LOT, AMPLE PARKING AND STORAGE, NO HOA, EASY ACCESS TO HIGHWAYS AND CLOSE TO SHOPPING AND DINING. THIS HOME IS A MUST SEE AND WOULD BE A PERFECT FIT FOR A HOME BUSINESS!! SEE LIST OF ALL NEW ITEMS IN THE DOCUMENT SECTION OF MLS.</a:t>
            </a:r>
            <a:endParaRPr lang="en-US" sz="1300" b="1" i="1" dirty="0">
              <a:latin typeface="Garamond" panose="02020404030301010803" pitchFamily="18" charset="0"/>
            </a:endParaRPr>
          </a:p>
        </p:txBody>
      </p:sp>
      <p:pic>
        <p:nvPicPr>
          <p:cNvPr id="39" name="Picture 3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44095" y="5599174"/>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 name="Picture 3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104666" y="4151035"/>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 name="Picture 34"/>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3544095" y="4151035"/>
            <a:ext cx="1645920" cy="109728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9744988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189</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Copperplate Gothic Bold</vt:lpstr>
      <vt:lpstr>Copperplate Gothic Light</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19</cp:revision>
  <dcterms:created xsi:type="dcterms:W3CDTF">2017-07-11T12:37:33Z</dcterms:created>
  <dcterms:modified xsi:type="dcterms:W3CDTF">2018-02-23T13:58:59Z</dcterms:modified>
</cp:coreProperties>
</file>