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a:srgbClr val="B9BD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5" d="100"/>
          <a:sy n="65" d="100"/>
        </p:scale>
        <p:origin x="-1950" y="-108"/>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6/18/2015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6/18/2015</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blip>
          <a:srcRect/>
          <a:stretch>
            <a:fillRect l="-7000" r="-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589" y="0"/>
            <a:ext cx="10095186" cy="685800"/>
          </a:xfrm>
        </p:spPr>
        <p:txBody>
          <a:bodyPr anchor="ctr">
            <a:normAutofit/>
          </a:bodyPr>
          <a:lstStyle/>
          <a:p>
            <a:r>
              <a:rPr lang="en-US" sz="3200" cap="none" dirty="0" smtClean="0">
                <a:ln w="6350">
                  <a:solidFill>
                    <a:srgbClr val="002060"/>
                  </a:solidFill>
                </a:ln>
                <a:solidFill>
                  <a:srgbClr val="0070C0"/>
                </a:solidFill>
                <a:effectLst/>
              </a:rPr>
              <a:t>Great House With A Premium View!</a:t>
            </a:r>
            <a:endParaRPr lang="en-US" sz="3200" i="1" cap="none" dirty="0">
              <a:ln w="6350">
                <a:solidFill>
                  <a:srgbClr val="002060"/>
                </a:solidFill>
              </a:ln>
              <a:solidFill>
                <a:srgbClr val="0070C0"/>
              </a:solidFill>
            </a:endParaRPr>
          </a:p>
        </p:txBody>
      </p:sp>
      <p:sp>
        <p:nvSpPr>
          <p:cNvPr id="3" name="Subtitle 2"/>
          <p:cNvSpPr>
            <a:spLocks noGrp="1"/>
          </p:cNvSpPr>
          <p:nvPr>
            <p:ph type="subTitle" idx="1"/>
          </p:nvPr>
        </p:nvSpPr>
        <p:spPr>
          <a:xfrm>
            <a:off x="-14451" y="3505200"/>
            <a:ext cx="10068910" cy="4267200"/>
          </a:xfrm>
          <a:gradFill>
            <a:gsLst>
              <a:gs pos="0">
                <a:srgbClr val="F8F8F8">
                  <a:alpha val="0"/>
                </a:srgbClr>
              </a:gs>
              <a:gs pos="50000">
                <a:srgbClr val="F8F8F8">
                  <a:alpha val="68000"/>
                </a:srgbClr>
              </a:gs>
              <a:gs pos="100000">
                <a:srgbClr val="F8F8F8">
                  <a:alpha val="44000"/>
                </a:srgbClr>
              </a:gs>
            </a:gsLst>
            <a:lin ang="5400000" scaled="0"/>
          </a:gradFill>
        </p:spPr>
        <p:txBody>
          <a:bodyPr anchor="ctr">
            <a:noAutofit/>
          </a:bodyPr>
          <a:lstStyle/>
          <a:p>
            <a:r>
              <a:rPr lang="en-US" sz="1600" dirty="0">
                <a:solidFill>
                  <a:schemeClr val="tx2">
                    <a:lumMod val="50000"/>
                  </a:schemeClr>
                </a:solidFill>
              </a:rPr>
              <a:t>Stunning home in mint condition on prime lot features fantastic views of the pond! Spacious living room and family room with grand breakfast; the kitchen is loaded with counter space and upgraded cabinets area and black whirlpool appliance package; wonderful upstairs master bedroom suite features vaulted ceilings, gracious walk-in closet and generous master bath. All the bedrooms are spacious! Nice screened-in porch off the back offers pleasant long range views of the scenic pond. THE ENTIRE INTERIOR of this home has just been professionally painted!! Very attractive curb appeal. This charming home is move in ready!!</a:t>
            </a:r>
            <a:endParaRPr lang="en-US" sz="1600" dirty="0">
              <a:solidFill>
                <a:schemeClr val="tx2">
                  <a:lumMod val="50000"/>
                </a:schemeClr>
              </a:solidFill>
            </a:endParaRPr>
          </a:p>
        </p:txBody>
      </p:sp>
      <p:sp>
        <p:nvSpPr>
          <p:cNvPr id="6" name="Rectangle 5"/>
          <p:cNvSpPr/>
          <p:nvPr/>
        </p:nvSpPr>
        <p:spPr>
          <a:xfrm>
            <a:off x="3641835" y="6667957"/>
            <a:ext cx="2756338" cy="984885"/>
          </a:xfrm>
          <a:prstGeom prst="rect">
            <a:avLst/>
          </a:prstGeom>
        </p:spPr>
        <p:txBody>
          <a:bodyPr wrap="square">
            <a:spAutoFit/>
          </a:bodyPr>
          <a:lstStyle/>
          <a:p>
            <a:pPr algn="ctr"/>
            <a:r>
              <a:rPr lang="es-ES" sz="1600" b="1" dirty="0">
                <a:solidFill>
                  <a:schemeClr val="tx2">
                    <a:lumMod val="50000"/>
                  </a:schemeClr>
                </a:solidFill>
              </a:rPr>
              <a:t>Sean Harrington</a:t>
            </a:r>
          </a:p>
          <a:p>
            <a:pPr algn="ctr"/>
            <a:endParaRPr lang="es-ES" sz="1400" dirty="0" smtClean="0">
              <a:solidFill>
                <a:schemeClr val="tx2">
                  <a:lumMod val="50000"/>
                </a:schemeClr>
              </a:solidFill>
            </a:endParaRPr>
          </a:p>
          <a:p>
            <a:pPr algn="ctr"/>
            <a:r>
              <a:rPr lang="es-ES" sz="1400" dirty="0" smtClean="0">
                <a:solidFill>
                  <a:schemeClr val="tx2">
                    <a:lumMod val="50000"/>
                  </a:schemeClr>
                </a:solidFill>
              </a:rPr>
              <a:t>(843) 226-9652</a:t>
            </a:r>
            <a:endParaRPr lang="es-ES" sz="1400" dirty="0">
              <a:solidFill>
                <a:schemeClr val="tx2">
                  <a:lumMod val="50000"/>
                </a:schemeClr>
              </a:solidFill>
            </a:endParaRPr>
          </a:p>
          <a:p>
            <a:pPr algn="ctr"/>
            <a:r>
              <a:rPr lang="es-ES" sz="1400" dirty="0" smtClean="0">
                <a:solidFill>
                  <a:schemeClr val="tx2">
                    <a:lumMod val="50000"/>
                  </a:schemeClr>
                </a:solidFill>
              </a:rPr>
              <a:t>sean@milerproperties.com</a:t>
            </a:r>
            <a:endParaRPr lang="es-ES" sz="1400" dirty="0">
              <a:solidFill>
                <a:schemeClr val="tx2">
                  <a:lumMod val="50000"/>
                </a:schemeClr>
              </a:solidFill>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822" y="6618533"/>
            <a:ext cx="1613155" cy="1083733"/>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28060" y="6618533"/>
            <a:ext cx="1621083" cy="1083733"/>
          </a:xfrm>
          <a:prstGeom prst="rect">
            <a:avLst/>
          </a:prstGeom>
          <a:ln>
            <a:noFill/>
          </a:ln>
          <a:effectLst>
            <a:outerShdw blurRad="190500" algn="tl" rotWithShape="0">
              <a:srgbClr val="000000">
                <a:alpha val="70000"/>
              </a:srgbClr>
            </a:outerShdw>
          </a:effectLst>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511904" y="6618533"/>
            <a:ext cx="1605279" cy="1083733"/>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336105" y="6618533"/>
            <a:ext cx="1605279" cy="1083733"/>
          </a:xfrm>
          <a:prstGeom prst="rect">
            <a:avLst/>
          </a:prstGeom>
          <a:ln>
            <a:noFill/>
          </a:ln>
          <a:effectLst>
            <a:outerShdw blurRad="190500" algn="tl" rotWithShape="0">
              <a:srgbClr val="000000">
                <a:alpha val="70000"/>
              </a:srgbClr>
            </a:outerShdw>
          </a:effectLst>
        </p:spPr>
      </p:pic>
      <p:sp>
        <p:nvSpPr>
          <p:cNvPr id="4" name="Rectangle 3"/>
          <p:cNvSpPr/>
          <p:nvPr/>
        </p:nvSpPr>
        <p:spPr>
          <a:xfrm>
            <a:off x="3040426" y="1133327"/>
            <a:ext cx="3959157" cy="2000548"/>
          </a:xfrm>
          <a:prstGeom prst="rect">
            <a:avLst/>
          </a:prstGeom>
        </p:spPr>
        <p:txBody>
          <a:bodyPr wrap="square" anchor="ctr">
            <a:spAutoFit/>
          </a:bodyPr>
          <a:lstStyle/>
          <a:p>
            <a:pPr algn="ctr"/>
            <a:r>
              <a:rPr lang="en-US" sz="2800" dirty="0">
                <a:solidFill>
                  <a:schemeClr val="tx2">
                    <a:lumMod val="50000"/>
                  </a:schemeClr>
                </a:solidFill>
                <a:effectLst>
                  <a:outerShdw blurRad="38100" dist="38100" dir="2700000" algn="tl">
                    <a:srgbClr val="000000">
                      <a:alpha val="43137"/>
                    </a:srgbClr>
                  </a:outerShdw>
                </a:effectLst>
              </a:rPr>
              <a:t>183 Southport </a:t>
            </a:r>
            <a:r>
              <a:rPr lang="en-US" sz="2800" dirty="0" smtClean="0">
                <a:solidFill>
                  <a:schemeClr val="tx2">
                    <a:lumMod val="50000"/>
                  </a:schemeClr>
                </a:solidFill>
                <a:effectLst>
                  <a:outerShdw blurRad="38100" dist="38100" dir="2700000" algn="tl">
                    <a:srgbClr val="000000">
                      <a:alpha val="43137"/>
                    </a:srgbClr>
                  </a:outerShdw>
                </a:effectLst>
              </a:rPr>
              <a:t>Drive</a:t>
            </a:r>
          </a:p>
          <a:p>
            <a:pPr algn="ctr"/>
            <a:endParaRPr lang="en-US" sz="1600" dirty="0" smtClean="0">
              <a:solidFill>
                <a:schemeClr val="tx2">
                  <a:lumMod val="50000"/>
                </a:schemeClr>
              </a:solidFill>
              <a:effectLst>
                <a:outerShdw blurRad="38100" dist="38100" dir="2700000" algn="tl">
                  <a:srgbClr val="000000">
                    <a:alpha val="43137"/>
                  </a:srgbClr>
                </a:outerShdw>
              </a:effectLst>
            </a:endParaRPr>
          </a:p>
          <a:p>
            <a:pPr algn="ctr"/>
            <a:r>
              <a:rPr lang="en-US" dirty="0">
                <a:solidFill>
                  <a:schemeClr val="tx2">
                    <a:lumMod val="50000"/>
                  </a:schemeClr>
                </a:solidFill>
                <a:effectLst>
                  <a:outerShdw blurRad="38100" dist="38100" dir="2700000" algn="tl">
                    <a:srgbClr val="000000">
                      <a:alpha val="43137"/>
                    </a:srgbClr>
                  </a:outerShdw>
                </a:effectLst>
              </a:rPr>
              <a:t>Weatherstone</a:t>
            </a:r>
          </a:p>
          <a:p>
            <a:pPr algn="ctr"/>
            <a:r>
              <a:rPr lang="en-US" dirty="0">
                <a:solidFill>
                  <a:schemeClr val="tx2">
                    <a:lumMod val="50000"/>
                  </a:schemeClr>
                </a:solidFill>
                <a:effectLst>
                  <a:outerShdw blurRad="38100" dist="38100" dir="2700000" algn="tl">
                    <a:srgbClr val="000000">
                      <a:alpha val="43137"/>
                    </a:srgbClr>
                  </a:outerShdw>
                </a:effectLst>
              </a:rPr>
              <a:t>Summerville, SC 29483</a:t>
            </a:r>
          </a:p>
          <a:p>
            <a:pPr algn="ctr"/>
            <a:r>
              <a:rPr lang="en-US" dirty="0">
                <a:solidFill>
                  <a:schemeClr val="tx2">
                    <a:lumMod val="50000"/>
                  </a:schemeClr>
                </a:solidFill>
                <a:effectLst>
                  <a:outerShdw blurRad="38100" dist="38100" dir="2700000" algn="tl">
                    <a:srgbClr val="000000">
                      <a:alpha val="43137"/>
                    </a:srgbClr>
                  </a:outerShdw>
                </a:effectLst>
              </a:rPr>
              <a:t>MLS# 15012269</a:t>
            </a:r>
          </a:p>
          <a:p>
            <a:pPr algn="ctr"/>
            <a:r>
              <a:rPr lang="en-US" dirty="0">
                <a:solidFill>
                  <a:schemeClr val="tx2">
                    <a:lumMod val="50000"/>
                  </a:schemeClr>
                </a:solidFill>
                <a:effectLst>
                  <a:outerShdw blurRad="38100" dist="38100" dir="2700000" algn="tl">
                    <a:srgbClr val="000000">
                      <a:alpha val="43137"/>
                    </a:srgbClr>
                  </a:outerShdw>
                </a:effectLst>
              </a:rPr>
              <a:t>$207,900</a:t>
            </a:r>
            <a:endParaRPr lang="en-US" dirty="0" smtClean="0">
              <a:solidFill>
                <a:schemeClr val="tx2">
                  <a:lumMod val="50000"/>
                </a:schemeClr>
              </a:solidFill>
              <a:effectLst>
                <a:outerShdw blurRad="38100" dist="38100" dir="2700000" algn="tl">
                  <a:srgbClr val="000000">
                    <a:alpha val="43137"/>
                  </a:srgbClr>
                </a:outerShdw>
              </a:effectLst>
            </a:endParaRPr>
          </a:p>
        </p:txBody>
      </p:sp>
      <p:grpSp>
        <p:nvGrpSpPr>
          <p:cNvPr id="8" name="Group 7"/>
          <p:cNvGrpSpPr/>
          <p:nvPr/>
        </p:nvGrpSpPr>
        <p:grpSpPr>
          <a:xfrm>
            <a:off x="94659" y="838200"/>
            <a:ext cx="9849421" cy="2590800"/>
            <a:chOff x="100854" y="838200"/>
            <a:chExt cx="9849421" cy="2590800"/>
          </a:xfrm>
        </p:grpSpPr>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0854" y="849011"/>
              <a:ext cx="1828800" cy="1197577"/>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126555" y="838200"/>
              <a:ext cx="1821180" cy="1219200"/>
            </a:xfrm>
            <a:prstGeom prst="rect">
              <a:avLst/>
            </a:prstGeom>
            <a:ln>
              <a:noFill/>
            </a:ln>
            <a:effectLst>
              <a:outerShdw blurRad="190500" algn="tl" rotWithShape="0">
                <a:srgbClr val="000000">
                  <a:alpha val="70000"/>
                </a:srgbClr>
              </a:outerShdw>
            </a:effectLst>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4036" y="2209800"/>
              <a:ext cx="1822436" cy="1219200"/>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124015" y="2209800"/>
              <a:ext cx="1826260" cy="1219200"/>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2">
      <a:dk1>
        <a:srgbClr val="172B4B"/>
      </a:dk1>
      <a:lt1>
        <a:srgbClr val="567292"/>
      </a:lt1>
      <a:dk2>
        <a:srgbClr val="2F5897"/>
      </a:dk2>
      <a:lt2>
        <a:srgbClr val="172B4B"/>
      </a:lt2>
      <a:accent1>
        <a:srgbClr val="9C5252"/>
      </a:accent1>
      <a:accent2>
        <a:srgbClr val="753D3D"/>
      </a:accent2>
      <a:accent3>
        <a:srgbClr val="E68422"/>
      </a:accent3>
      <a:accent4>
        <a:srgbClr val="846648"/>
      </a:accent4>
      <a:accent5>
        <a:srgbClr val="63891F"/>
      </a:accent5>
      <a:accent6>
        <a:srgbClr val="758085"/>
      </a:accent6>
      <a:hlink>
        <a:srgbClr val="618BCE"/>
      </a:hlink>
      <a:folHlink>
        <a:srgbClr val="172B4B"/>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91</TotalTime>
  <Words>133</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Great House With A Premium View!</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atp1313@gmail.com</cp:lastModifiedBy>
  <cp:revision>19</cp:revision>
  <dcterms:created xsi:type="dcterms:W3CDTF">2006-08-16T00:00:00Z</dcterms:created>
  <dcterms:modified xsi:type="dcterms:W3CDTF">2015-06-18T18:58:07Z</dcterms:modified>
</cp:coreProperties>
</file>