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9" d="100"/>
          <a:sy n="89" d="100"/>
        </p:scale>
        <p:origin x="1788" y="84"/>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5/10/2019</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7315199" cy="592631"/>
          </a:xfrm>
          <a:noFill/>
        </p:spPr>
        <p:txBody>
          <a:bodyPr>
            <a:noAutofit/>
          </a:bodyPr>
          <a:lstStyle/>
          <a:p>
            <a:r>
              <a:rPr lang="en-US" sz="1800" b="1" dirty="0">
                <a:solidFill>
                  <a:srgbClr val="C00000"/>
                </a:solidFill>
                <a:latin typeface="Century Gothic" panose="020B0502020202020204" pitchFamily="34" charset="0"/>
              </a:rPr>
              <a:t>1840 </a:t>
            </a:r>
            <a:r>
              <a:rPr lang="en-US" sz="1800" b="1" dirty="0" err="1">
                <a:solidFill>
                  <a:srgbClr val="C00000"/>
                </a:solidFill>
                <a:latin typeface="Century Gothic" panose="020B0502020202020204" pitchFamily="34" charset="0"/>
              </a:rPr>
              <a:t>Rowesville</a:t>
            </a:r>
            <a:r>
              <a:rPr lang="en-US" sz="1800" b="1" dirty="0">
                <a:solidFill>
                  <a:srgbClr val="C00000"/>
                </a:solidFill>
                <a:latin typeface="Century Gothic" panose="020B0502020202020204" pitchFamily="34" charset="0"/>
              </a:rPr>
              <a:t> Road</a:t>
            </a:r>
            <a:br>
              <a:rPr lang="en-US" sz="1200" dirty="0">
                <a:solidFill>
                  <a:srgbClr val="C00000"/>
                </a:solidFill>
                <a:latin typeface="Century Gothic" panose="020B0502020202020204" pitchFamily="34" charset="0"/>
              </a:rPr>
            </a:br>
            <a:r>
              <a:rPr lang="en-US" sz="1400" dirty="0">
                <a:solidFill>
                  <a:srgbClr val="C00000"/>
                </a:solidFill>
                <a:latin typeface="Century Gothic" panose="020B0502020202020204" pitchFamily="34" charset="0"/>
              </a:rPr>
              <a:t>Orangeburg, SC 29115 </a:t>
            </a:r>
            <a:r>
              <a:rPr lang="en-US" sz="1400" dirty="0">
                <a:solidFill>
                  <a:srgbClr val="C00000"/>
                </a:solidFill>
                <a:latin typeface="Trebuchet MS" panose="020B0603020202020204" pitchFamily="34" charset="0"/>
              </a:rPr>
              <a:t>· </a:t>
            </a:r>
            <a:r>
              <a:rPr lang="en-US" sz="1400" dirty="0">
                <a:solidFill>
                  <a:srgbClr val="C00000"/>
                </a:solidFill>
                <a:latin typeface="Century Gothic" panose="020B0502020202020204" pitchFamily="34" charset="0"/>
              </a:rPr>
              <a:t>MLS# 19013116 &amp; 42111 </a:t>
            </a:r>
            <a:r>
              <a:rPr lang="en-US" sz="1400" dirty="0">
                <a:solidFill>
                  <a:srgbClr val="C00000"/>
                </a:solidFill>
                <a:latin typeface="Trebuchet MS" panose="020B0603020202020204" pitchFamily="34" charset="0"/>
              </a:rPr>
              <a:t>· </a:t>
            </a:r>
            <a:r>
              <a:rPr lang="en-US" sz="1400" dirty="0">
                <a:solidFill>
                  <a:srgbClr val="C00000"/>
                </a:solidFill>
                <a:latin typeface="Century Gothic" panose="020B0502020202020204" pitchFamily="34" charset="0"/>
              </a:rPr>
              <a:t>$135,000</a:t>
            </a:r>
            <a:endParaRPr lang="en-US" sz="1200" dirty="0">
              <a:solidFill>
                <a:srgbClr val="C00000"/>
              </a:solidFill>
              <a:latin typeface="Century Gothic" panose="020B0502020202020204" pitchFamily="34" charset="0"/>
            </a:endParaRPr>
          </a:p>
        </p:txBody>
      </p:sp>
      <p:sp>
        <p:nvSpPr>
          <p:cNvPr id="11" name="Rectangle 10"/>
          <p:cNvSpPr/>
          <p:nvPr/>
        </p:nvSpPr>
        <p:spPr>
          <a:xfrm>
            <a:off x="0" y="5019103"/>
            <a:ext cx="7315200" cy="281729"/>
          </a:xfrm>
          <a:prstGeom prst="rect">
            <a:avLst/>
          </a:prstGeom>
          <a:noFill/>
        </p:spPr>
        <p:txBody>
          <a:bodyPr wrap="square" lIns="65645" tIns="32822" rIns="65645" bIns="32822">
            <a:spAutoFit/>
          </a:bodyPr>
          <a:lstStyle/>
          <a:p>
            <a:pPr algn="ctr"/>
            <a:r>
              <a:rPr lang="en-US" dirty="0">
                <a:latin typeface="Century Gothic" panose="020B0502020202020204" pitchFamily="34" charset="0"/>
                <a:cs typeface="Times New Roman" panose="02020603050405020304" pitchFamily="18" charset="0"/>
              </a:rPr>
              <a:t>Ryan Crawford </a:t>
            </a:r>
            <a:r>
              <a:rPr lang="en-US" dirty="0">
                <a:latin typeface="Trebuchet MS" panose="020B0603020202020204" pitchFamily="34" charset="0"/>
              </a:rPr>
              <a:t>· </a:t>
            </a:r>
            <a:r>
              <a:rPr lang="en-US" dirty="0">
                <a:latin typeface="Century Gothic" panose="020B0502020202020204" pitchFamily="34" charset="0"/>
                <a:cs typeface="Times New Roman" panose="02020603050405020304" pitchFamily="18" charset="0"/>
              </a:rPr>
              <a:t>(843) 708-3923 </a:t>
            </a:r>
            <a:r>
              <a:rPr lang="en-US" dirty="0">
                <a:latin typeface="Trebuchet MS" panose="020B0603020202020204" pitchFamily="34" charset="0"/>
              </a:rPr>
              <a:t>· </a:t>
            </a:r>
            <a:r>
              <a:rPr lang="en-US" dirty="0">
                <a:latin typeface="Century Gothic" panose="020B0502020202020204" pitchFamily="34" charset="0"/>
                <a:cs typeface="Times New Roman" panose="02020603050405020304" pitchFamily="18" charset="0"/>
              </a:rPr>
              <a:t>cdr3ch@yahoo.com</a:t>
            </a:r>
          </a:p>
        </p:txBody>
      </p:sp>
      <p:sp>
        <p:nvSpPr>
          <p:cNvPr id="3" name="Rectangle 2"/>
          <p:cNvSpPr/>
          <p:nvPr/>
        </p:nvSpPr>
        <p:spPr>
          <a:xfrm>
            <a:off x="167088" y="3985556"/>
            <a:ext cx="6990349" cy="830997"/>
          </a:xfrm>
          <a:prstGeom prst="rect">
            <a:avLst/>
          </a:prstGeom>
        </p:spPr>
        <p:txBody>
          <a:bodyPr wrap="square">
            <a:spAutoFit/>
          </a:bodyPr>
          <a:lstStyle/>
          <a:p>
            <a:pPr algn="ctr"/>
            <a:r>
              <a:rPr lang="en-US" sz="1200" dirty="0">
                <a:latin typeface="Century Gothic" panose="020B0502020202020204" pitchFamily="34" charset="0"/>
              </a:rPr>
              <a:t>Beautifully upgraded Ranch style home which is conveniently located close to town. 3 Bedroom/2 Baths brick home with large Bonus Room off the Master suite. Refinished hardwood floors throughout the home. Newly painted interior and exterior with brand new light fixtures throughout. Fig fruit trees in the back yard. Motivated seller so bring all offers.</a:t>
            </a:r>
            <a:endParaRPr lang="en-US" sz="1200" dirty="0"/>
          </a:p>
        </p:txBody>
      </p:sp>
      <p:pic>
        <p:nvPicPr>
          <p:cNvPr id="17" name="Picture 16"/>
          <p:cNvPicPr>
            <a:picLocks noChangeAspect="1"/>
          </p:cNvPicPr>
          <p:nvPr/>
        </p:nvPicPr>
        <p:blipFill rotWithShape="1">
          <a:blip r:embed="rId2">
            <a:extLst>
              <a:ext uri="{28A0092B-C50C-407E-A947-70E740481C1C}">
                <a14:useLocalDpi xmlns:a14="http://schemas.microsoft.com/office/drawing/2010/main" val="0"/>
              </a:ext>
            </a:extLst>
          </a:blip>
          <a:srcRect b="9672"/>
          <a:stretch>
            <a:fillRect/>
          </a:stretch>
        </p:blipFill>
        <p:spPr>
          <a:xfrm>
            <a:off x="1329934" y="683754"/>
            <a:ext cx="4655333" cy="3099251"/>
          </a:xfrm>
          <a:prstGeom prst="rect">
            <a:avLst/>
          </a:prstGeom>
          <a:ln>
            <a:noFill/>
          </a:ln>
          <a:effectLst>
            <a:outerShdw blurRad="50800" dist="38100" dir="2700000" algn="tl" rotWithShape="0">
              <a:prstClr val="black">
                <a:alpha val="40000"/>
              </a:prstClr>
            </a:outerShdw>
          </a:effectLst>
        </p:spPr>
      </p:pic>
      <p:grpSp>
        <p:nvGrpSpPr>
          <p:cNvPr id="5" name="Group 4">
            <a:extLst>
              <a:ext uri="{FF2B5EF4-FFF2-40B4-BE49-F238E27FC236}">
                <a16:creationId xmlns:a16="http://schemas.microsoft.com/office/drawing/2014/main" id="{E1199DA2-0F33-4525-8E6B-F60596DA1B50}"/>
              </a:ext>
            </a:extLst>
          </p:cNvPr>
          <p:cNvGrpSpPr/>
          <p:nvPr/>
        </p:nvGrpSpPr>
        <p:grpSpPr>
          <a:xfrm>
            <a:off x="167524" y="683755"/>
            <a:ext cx="6980152" cy="3099250"/>
            <a:chOff x="167408" y="683755"/>
            <a:chExt cx="6980152" cy="309925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408" y="683755"/>
              <a:ext cx="1051560" cy="701040"/>
            </a:xfrm>
            <a:prstGeom prst="rect">
              <a:avLst/>
            </a:prstGeom>
            <a:ln>
              <a:noFill/>
            </a:ln>
            <a:effectLst>
              <a:outerShdw blurRad="50800" dist="38100" dir="2700000" algn="tl" rotWithShape="0">
                <a:prstClr val="black">
                  <a:alpha val="40000"/>
                </a:prst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408" y="3081965"/>
              <a:ext cx="1051560" cy="70104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7408" y="2282237"/>
              <a:ext cx="1051560" cy="701040"/>
            </a:xfrm>
            <a:prstGeom prst="rect">
              <a:avLst/>
            </a:prstGeom>
            <a:ln>
              <a:noFill/>
            </a:ln>
            <a:effectLst>
              <a:outerShdw blurRad="50800" dist="38100" dir="2700000" algn="tl" rotWithShape="0">
                <a:prstClr val="black">
                  <a:alpha val="40000"/>
                </a:prstClr>
              </a:outerShdw>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408" y="1483482"/>
              <a:ext cx="1051560" cy="700068"/>
            </a:xfrm>
            <a:prstGeom prst="rect">
              <a:avLst/>
            </a:prstGeom>
            <a:ln>
              <a:noFill/>
            </a:ln>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6000" y="1483482"/>
              <a:ext cx="1051560" cy="700067"/>
            </a:xfrm>
            <a:prstGeom prst="rect">
              <a:avLst/>
            </a:prstGeom>
            <a:ln>
              <a:noFill/>
            </a:ln>
            <a:effectLst>
              <a:outerShdw blurRad="50800" dist="38100" dir="2700000" algn="tl"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6000" y="683755"/>
              <a:ext cx="1051560" cy="700067"/>
            </a:xfrm>
            <a:prstGeom prst="rect">
              <a:avLst/>
            </a:prstGeom>
            <a:ln>
              <a:noFill/>
            </a:ln>
            <a:effectLst>
              <a:outerShdw blurRad="50800" dist="38100" dir="2700000" algn="tl"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6729" y="3082937"/>
              <a:ext cx="1050102" cy="700068"/>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96000" y="2283209"/>
              <a:ext cx="1051560" cy="700068"/>
            </a:xfrm>
            <a:prstGeom prst="rect">
              <a:avLst/>
            </a:prstGeom>
            <a:ln>
              <a:noFill/>
            </a:ln>
            <a:effectLst>
              <a:outerShdw blurRad="50800" dist="38100" dir="2700000" algn="tl" rotWithShape="0">
                <a:prstClr val="black">
                  <a:alpha val="40000"/>
                </a:prstClr>
              </a:outerShdw>
            </a:effectLst>
          </p:spPr>
        </p:pic>
      </p:grpSp>
      <p:sp>
        <p:nvSpPr>
          <p:cNvPr id="13" name="Rectangle 12"/>
          <p:cNvSpPr/>
          <p:nvPr/>
        </p:nvSpPr>
        <p:spPr>
          <a:xfrm>
            <a:off x="1802472" y="3248865"/>
            <a:ext cx="3710256" cy="435617"/>
          </a:xfrm>
          <a:prstGeom prst="rect">
            <a:avLst/>
          </a:prstGeom>
        </p:spPr>
        <p:txBody>
          <a:bodyPr wrap="square" lIns="65645" tIns="32822" rIns="65645" bIns="32822">
            <a:spAutoFit/>
          </a:bodyPr>
          <a:lstStyle/>
          <a:p>
            <a:pPr algn="ctr"/>
            <a:r>
              <a:rPr lang="en-US" sz="2400" b="1" i="1" dirty="0">
                <a:ln w="3175">
                  <a:noFill/>
                </a:ln>
                <a:solidFill>
                  <a:srgbClr val="C00000"/>
                </a:solidFill>
                <a:effectLst>
                  <a:outerShdw blurRad="60007" dist="310007" dir="7680000" sy="30000" kx="1300200" algn="ctr" rotWithShape="0">
                    <a:prstClr val="black">
                      <a:alpha val="32000"/>
                    </a:prstClr>
                  </a:outerShdw>
                </a:effectLst>
                <a:latin typeface="Century Gothic" panose="020B0502020202020204" pitchFamily="34" charset="0"/>
              </a:rPr>
              <a:t>Don’t Miss This One!</a:t>
            </a:r>
          </a:p>
        </p:txBody>
      </p:sp>
      <p:sp>
        <p:nvSpPr>
          <p:cNvPr id="23" name="Rectangle 22">
            <a:extLst>
              <a:ext uri="{FF2B5EF4-FFF2-40B4-BE49-F238E27FC236}">
                <a16:creationId xmlns:a16="http://schemas.microsoft.com/office/drawing/2014/main" id="{D39C57DF-EE04-449C-94A0-9040ED86640F}"/>
              </a:ext>
            </a:extLst>
          </p:cNvPr>
          <p:cNvSpPr/>
          <p:nvPr/>
        </p:nvSpPr>
        <p:spPr>
          <a:xfrm>
            <a:off x="0" y="5250838"/>
            <a:ext cx="7315200" cy="220173"/>
          </a:xfrm>
          <a:prstGeom prst="rect">
            <a:avLst/>
          </a:prstGeom>
          <a:noFill/>
        </p:spPr>
        <p:txBody>
          <a:bodyPr wrap="square" lIns="65645" tIns="32822" rIns="65645" bIns="32822">
            <a:spAutoFit/>
          </a:bodyPr>
          <a:lstStyle/>
          <a:p>
            <a:pPr algn="ctr"/>
            <a:r>
              <a:rPr lang="en-US" sz="1000" dirty="0">
                <a:latin typeface="Century Gothic" panose="020B0502020202020204" pitchFamily="34" charset="0"/>
                <a:cs typeface="Times New Roman" panose="02020603050405020304" pitchFamily="18" charset="0"/>
              </a:rPr>
              <a:t>Brand Name Real Estate | 4 Carriage Lane Suite 106 | Charleston, SC 29407</a:t>
            </a:r>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99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1840 Rowesville Road Orangeburg, SC 29115 · MLS# 19013116 &amp; 42111 · $135,000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39</cp:revision>
  <dcterms:created xsi:type="dcterms:W3CDTF">2006-08-16T00:00:00Z</dcterms:created>
  <dcterms:modified xsi:type="dcterms:W3CDTF">2019-05-11T03:32:11Z</dcterms:modified>
</cp:coreProperties>
</file>