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7122-31F3-41B9-98E4-496FCA879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D098E-2A38-47FE-94B7-5C9108D50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F41C8-898D-4773-A2D7-94290878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0AED-9EFA-470A-8391-5BAC3B3B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08D3-E81A-4890-86F9-5D46E12C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450E-89BA-4C28-85D9-ECF0290A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A5CF3-AE54-4086-928C-F251540BE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0B5F-9D59-4E3F-9A58-CEA94A61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F60A0-4FB5-4E91-8640-8BFFD8A1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564C-5C99-4032-B88E-C1157A27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BD79F-8522-4CBB-9188-8E250654C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EE282-D7E1-4FFA-968F-7B17B371A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93C19-49B4-4C54-B8C6-5FE29F8B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22DD1-FD6C-442B-8068-99646AE4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3521-5E8B-4C0F-AFAB-7026CD47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9E23-5F04-40D4-AD99-6808B6A9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7490-D851-4919-9346-A8AC6B781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093E2-4FAA-417B-AF7C-9F05FE78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B7E3-EEF2-4E28-8A84-21127B0D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DA44D-E75D-4233-96C6-AEE647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4939-ECDC-4D4D-8AC2-E565AAA1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475DA-0D3C-4CB3-822A-426075531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9D06-68F4-4DF1-89BF-752D0D99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E6CA4-53B0-4093-9029-09FBC522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21E2-A900-4391-B669-D64F6FFA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F7AD-674B-441D-AAA0-B10D2E88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6A91-6AEA-4A24-82C3-84E02BA2F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40F0B-53DB-499F-AA4E-6D3B24F09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D7EA7-87EF-495E-A28B-C628B27D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78755-1F60-4798-99E9-E9CF2C0B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4B1AB-C1C6-4672-BA02-EA0F6C90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0CD4-F4C9-4FC5-AF17-F606E8A0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3B086-97CA-432C-93A3-B18B26D8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23C6F-0891-4D1A-9A97-1313BB0A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B18F3-CB10-4AEB-BFF5-AC7241548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0CEAA-3494-4E63-B2F5-465D73790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A2FA7-08D1-4B11-97DA-B839DBB7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7DE82-94BB-4216-9C8D-8CA427E0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2467E-6312-4ED6-9FD7-53130739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6348-B97E-4070-B45F-03A8638F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F421E-967F-40F1-9C5F-F9A95FCE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D1F65-BDFE-41BD-9570-B4A5C2A0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33E95-02F7-49D8-8C36-546B1B7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7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B2AB8-AA8D-402A-84A3-895EC1E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31ABE-5E91-4B4C-BBCB-916B5FDB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F6F63-8459-456A-B656-3F7ECD92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2BAF-6403-45FE-80D1-595B7554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DA7AA-2285-4AEA-8176-757D1713B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3A5E8-5438-4953-BE20-59F2E3BF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8550E-CFB2-440A-A082-4EA1B538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B91ED-B1BB-4E78-BD8A-C15B32B8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247C1-1122-4227-95A8-A731F095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827D-B661-4E23-B72F-107404D0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77B72-3076-4355-A59C-06CADA982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4C5A2-C49B-4C99-85F6-E86E57501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DF6D4-4FAE-4945-8FC9-501FF403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63FA3-D772-4EEE-B7BD-57DA25D4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983A-7D52-4E69-BF50-3F294BE7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5BE1F-9823-4D42-AAA7-DF7BDD54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E8A30-9593-4D39-AAA3-BA0A127A9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EFCC-A724-4007-8D40-9471C0B58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D644-3075-4311-9D60-59DCCC080BFF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1E10A-D630-41F9-BDD2-5ACF282DD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E765-5336-4083-9E62-A7E2D9688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42E9-6E5C-4507-85BB-83001CD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275F-C2BF-4CE6-A08F-96C2FF9B4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619125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Tw Cen MT" panose="020B0602020104020603" pitchFamily="34" charset="0"/>
              </a:rPr>
              <a:t>Exquisite One-story Home</a:t>
            </a:r>
            <a:b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Tw Cen MT" panose="020B0602020104020603" pitchFamily="34" charset="0"/>
              </a:rPr>
              <a:t>Located On A Tidal Creek With A Shared Dock</a:t>
            </a:r>
            <a:endParaRPr lang="en-US" sz="2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830C0-E941-4F90-934A-3C0DF60D0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01834"/>
            <a:ext cx="6858000" cy="14753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Open floor plan (LR/DR/Kitchen/Sun Room/Living Room with wood burning fireplace. Large Sun Room with beautiful views of marsh and Dock. Kitchen with eat-in dining area/separate Dining Room. Large Master Bedroom with full bath and closet with built in storage. 2 addl. Bedrooms with another full bath. This is a must to see Home!!!!</a:t>
            </a:r>
          </a:p>
          <a:p>
            <a:pPr>
              <a:spcBef>
                <a:spcPts val="0"/>
              </a:spcBef>
            </a:pP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Professional photos coming soon!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828F53D-BADF-454A-BE62-1B2AD9CD9B25}"/>
              </a:ext>
            </a:extLst>
          </p:cNvPr>
          <p:cNvSpPr txBox="1">
            <a:spLocks/>
          </p:cNvSpPr>
          <p:nvPr/>
        </p:nvSpPr>
        <p:spPr>
          <a:xfrm>
            <a:off x="857250" y="5219700"/>
            <a:ext cx="5143500" cy="884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1841 Palmetto Isle Drive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Rivertowne Country Club | Mount Pleasant, SC 29466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MLS# 19018525 | $415,000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41F8D66-A738-471A-9B34-FD16E02B983E}"/>
              </a:ext>
            </a:extLst>
          </p:cNvPr>
          <p:cNvSpPr txBox="1">
            <a:spLocks/>
          </p:cNvSpPr>
          <p:nvPr/>
        </p:nvSpPr>
        <p:spPr>
          <a:xfrm>
            <a:off x="0" y="8867775"/>
            <a:ext cx="6858000" cy="27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Carolina One Cane Bay/Nexton | 1909 State Rd | Summerville, SC 29486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76E287-7D14-4679-B288-F726C0EA54F5}"/>
              </a:ext>
            </a:extLst>
          </p:cNvPr>
          <p:cNvSpPr txBox="1">
            <a:spLocks/>
          </p:cNvSpPr>
          <p:nvPr/>
        </p:nvSpPr>
        <p:spPr>
          <a:xfrm>
            <a:off x="857250" y="7896225"/>
            <a:ext cx="5143500" cy="93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Ursula Erichsen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(843) 696-2346 | uerichsen@carolinaone.com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www.realestateofcharleston.com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BE41A8C-EAA3-460F-B844-EC77A0442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7896225"/>
            <a:ext cx="749300" cy="936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52445-C09A-4E3D-84CE-07F37C680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50" y="8106751"/>
            <a:ext cx="749300" cy="5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130</Words>
  <Application>Microsoft Office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Office Theme</vt:lpstr>
      <vt:lpstr>Exquisite One-story Home Located On A Tidal Creek With A Shared Dock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Lovely One-story Home Located On A Tidal Creek With A Shared Dock</dc:title>
  <dc:creator>A. Thomas Price</dc:creator>
  <cp:lastModifiedBy>A. Thomas Price</cp:lastModifiedBy>
  <cp:revision>5</cp:revision>
  <dcterms:created xsi:type="dcterms:W3CDTF">2019-06-25T10:38:48Z</dcterms:created>
  <dcterms:modified xsi:type="dcterms:W3CDTF">2019-06-26T20:54:55Z</dcterms:modified>
</cp:coreProperties>
</file>