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546A"/>
    <a:srgbClr val="003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2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7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9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52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88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8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3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0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9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AEDB7-9907-485D-B0B9-B0C3DF921DF0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31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87018" y="704850"/>
            <a:ext cx="6798365" cy="8946046"/>
          </a:xfrm>
          <a:prstGeom prst="roundRect">
            <a:avLst>
              <a:gd name="adj" fmla="val 234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61" y="778167"/>
            <a:ext cx="6649277" cy="4563042"/>
          </a:xfrm>
          <a:prstGeom prst="roundRect">
            <a:avLst>
              <a:gd name="adj" fmla="val 2902"/>
            </a:avLst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2115" y="4582257"/>
            <a:ext cx="1348723" cy="7589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967"/>
          <a:stretch/>
        </p:blipFill>
        <p:spPr>
          <a:xfrm>
            <a:off x="561561" y="4582258"/>
            <a:ext cx="1218724" cy="758951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200" y="4582257"/>
            <a:ext cx="1348723" cy="7589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sp>
        <p:nvSpPr>
          <p:cNvPr id="12" name="Rectangle 11"/>
          <p:cNvSpPr/>
          <p:nvPr/>
        </p:nvSpPr>
        <p:spPr>
          <a:xfrm>
            <a:off x="561561" y="5407351"/>
            <a:ext cx="6649277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000" b="1" dirty="0">
                <a:ln w="3175">
                  <a:noFill/>
                </a:ln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1842 Carolina Bay Drive</a:t>
            </a:r>
          </a:p>
          <a:p>
            <a:pPr algn="ctr">
              <a:spcAft>
                <a:spcPts val="600"/>
              </a:spcAft>
            </a:pPr>
            <a:r>
              <a:rPr lang="en-US" sz="1600" b="1" dirty="0">
                <a:ln w="3175">
                  <a:noFill/>
                </a:ln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Carolina Bay ~ Charleston, SC 29414 ~ MLS# 17031930 ~ $387,500</a:t>
            </a:r>
            <a:endParaRPr lang="en-US" sz="1600" b="1" dirty="0">
              <a:ln w="3175">
                <a:noFill/>
              </a:ln>
              <a:solidFill>
                <a:srgbClr val="44546A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94197" y="6255488"/>
            <a:ext cx="679836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Screen porch, open porches and balconies abound... bring the outside in. Nice breezes throughout... Incredible 4/3.5 floorplan includes separate living room, family room, dining room, AND a large loft. Secondary bedrooms are spacious, all with private or semi-private bathroom access. Enjoy lots of granite-topped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counterspace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the kitchen. The empty-nester sellers rarely venture upstairs except to meticulously clean it. You will not find any wear and tear in this impressive 7 year old home. Carolina Bay neighborhood is centrally located for commuters and access to shopping, ocean beaches, and historic downtown Charleston. A dog park, neighborhood pools, play yards, and a three acre central park area make this sidewalk neighborhood so desirable.</a:t>
            </a:r>
            <a:endParaRPr lang="en-US" sz="14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7017" y="8627120"/>
            <a:ext cx="67983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Crowley</a:t>
            </a:r>
          </a:p>
          <a:p>
            <a:pPr algn="ctr"/>
            <a:endParaRPr lang="en-US" sz="105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843-819-4951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john.crowley@agentowned.com</a:t>
            </a:r>
            <a:endParaRPr 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93" y="8641451"/>
            <a:ext cx="734186" cy="925445"/>
          </a:xfrm>
          <a:prstGeom prst="roundRect">
            <a:avLst>
              <a:gd name="adj" fmla="val 19262"/>
            </a:avLst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089" y="8689836"/>
            <a:ext cx="1809750" cy="82867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9712852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AgentOwned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Preferred Group | 1400-G Palm Blvd | Isle Of Palms, SC 29451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130367"/>
            <a:ext cx="7772400" cy="46166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rPr>
              <a:t>Add This Immaculate Home To Your "Short-list"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838" y="4582257"/>
            <a:ext cx="1348723" cy="7589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4476" y="4582257"/>
            <a:ext cx="1348723" cy="75895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sp>
        <p:nvSpPr>
          <p:cNvPr id="8" name="Arrow: Down 7"/>
          <p:cNvSpPr/>
          <p:nvPr/>
        </p:nvSpPr>
        <p:spPr>
          <a:xfrm rot="20849294">
            <a:off x="6560356" y="1842906"/>
            <a:ext cx="257403" cy="819150"/>
          </a:xfrm>
          <a:prstGeom prst="down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80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177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 Price</cp:lastModifiedBy>
  <cp:revision>15</cp:revision>
  <dcterms:created xsi:type="dcterms:W3CDTF">2015-08-22T17:48:47Z</dcterms:created>
  <dcterms:modified xsi:type="dcterms:W3CDTF">2018-02-23T18:02:41Z</dcterms:modified>
</cp:coreProperties>
</file>