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78167"/>
            <a:ext cx="6649277" cy="4563042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15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67"/>
          <a:stretch/>
        </p:blipFill>
        <p:spPr>
          <a:xfrm>
            <a:off x="561561" y="4582258"/>
            <a:ext cx="1218724" cy="758951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200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561561" y="5407351"/>
            <a:ext cx="6649277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1842 Carolina Bay Drive</a:t>
            </a:r>
          </a:p>
          <a:p>
            <a:pPr algn="ctr">
              <a:spcAft>
                <a:spcPts val="600"/>
              </a:spcAft>
            </a:pPr>
            <a:r>
              <a:rPr lang="en-US" sz="16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Carolina Bay ~ Charleston, SC 29414 ~ MLS# 17031930 ~ $382,000</a:t>
            </a:r>
            <a:endParaRPr lang="en-US" sz="1600" b="1" dirty="0">
              <a:ln w="3175">
                <a:noFill/>
              </a:ln>
              <a:solidFill>
                <a:srgbClr val="44546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4197" y="6147766"/>
            <a:ext cx="679836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NOTICE THE NEW PRICING AT $155/SF! 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 porch, open porches and balconies abound... bring the outside in. Nice breezes throughout... Incredible 4/3.5 floorplan includes separate living room, family room, dining room, AND a large loft. Secondary bedrooms are spacious, all with private or semi-private bathroom access. Enjoy lots of granite-topped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counterspace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kitchen. The empty-nester sellers rarely venture upstairs except to meticulously clean it. You will not find any wear and tear in this impressive 7 year old home. Carolina Bay neighborhood is centrally located for commuters and access to shopping, ocean beaches, and historic downtown Charleston. A dog park, neighborhood pools, play yards, and a three acre central park area make this sidewalk neighborhood so desirable.</a:t>
            </a:r>
            <a:endParaRPr lang="en-US" sz="1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130367"/>
            <a:ext cx="777240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Add This Immaculate Home To Your "Short-list"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38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476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8" name="Arrow: Down 7"/>
          <p:cNvSpPr/>
          <p:nvPr/>
        </p:nvSpPr>
        <p:spPr>
          <a:xfrm rot="20849294">
            <a:off x="6560356" y="1842906"/>
            <a:ext cx="257403" cy="81915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185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16</cp:revision>
  <dcterms:created xsi:type="dcterms:W3CDTF">2015-08-22T17:48:47Z</dcterms:created>
  <dcterms:modified xsi:type="dcterms:W3CDTF">2018-03-02T19:49:06Z</dcterms:modified>
</cp:coreProperties>
</file>