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3/8/2019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3/8/2019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3/8/2019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3/8/2019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7739"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a:t>
            </a:r>
            <a:r>
              <a:rPr lang="en-US" sz="2000" b="1">
                <a:ln w="0">
                  <a:noFill/>
                </a:ln>
                <a:solidFill>
                  <a:srgbClr val="C00000"/>
                </a:solidFill>
                <a:latin typeface="Georgia" panose="02040502050405020303" pitchFamily="18" charset="0"/>
              </a:rPr>
              <a:t>Saturday 3/9 ~ </a:t>
            </a:r>
            <a:r>
              <a:rPr lang="en-US" sz="2000" b="1" dirty="0">
                <a:ln w="0">
                  <a:noFill/>
                </a:ln>
                <a:solidFill>
                  <a:srgbClr val="C00000"/>
                </a:solidFill>
                <a:latin typeface="Georgia" panose="02040502050405020303" pitchFamily="18" charset="0"/>
              </a:rPr>
              <a:t>1-4</a:t>
            </a:r>
          </a:p>
          <a:p>
            <a:pPr algn="ctr"/>
            <a:r>
              <a:rPr lang="en-US" sz="1400" i="1" dirty="0">
                <a:ln w="0">
                  <a:noFill/>
                </a:ln>
                <a:solidFill>
                  <a:srgbClr val="FF0000"/>
                </a:solidFill>
                <a:latin typeface="Georgia" panose="02040502050405020303" pitchFamily="18" charset="0"/>
              </a:rPr>
              <a:t>Hosted by Adam Bailey | (843) 754-9095 | adambailey@kw.com</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West Ashley Plantation | Charleston | MLS# 18030860 | $346,500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160118" y="786303"/>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TotalTime>
  <Words>484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63</cp:revision>
  <dcterms:created xsi:type="dcterms:W3CDTF">2016-10-21T14:02:21Z</dcterms:created>
  <dcterms:modified xsi:type="dcterms:W3CDTF">2019-03-08T18:52:33Z</dcterms:modified>
</cp:coreProperties>
</file>