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12/13/2018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a:t>
            </a:r>
            <a:r>
              <a:rPr lang="en-US" sz="2000" b="1">
                <a:ln w="0">
                  <a:noFill/>
                </a:ln>
                <a:solidFill>
                  <a:srgbClr val="C00000"/>
                </a:solidFill>
                <a:latin typeface="Georgia" panose="02040502050405020303" pitchFamily="18" charset="0"/>
              </a:rPr>
              <a:t>~ Sunday 12-3</a:t>
            </a:r>
            <a:endParaRPr lang="en-US" sz="2000" b="1" dirty="0">
              <a:ln w="0">
                <a:noFill/>
              </a:ln>
              <a:solidFill>
                <a:srgbClr val="C00000"/>
              </a:solidFill>
              <a:latin typeface="Georgia" panose="02040502050405020303" pitchFamily="18" charset="0"/>
            </a:endParaRPr>
          </a:p>
          <a:p>
            <a:pPr algn="ctr"/>
            <a:r>
              <a:rPr lang="en-US" sz="1400" i="1" dirty="0">
                <a:ln w="0">
                  <a:noFill/>
                </a:ln>
                <a:solidFill>
                  <a:srgbClr val="FF0000"/>
                </a:solidFill>
                <a:latin typeface="Georgia" panose="02040502050405020303" pitchFamily="18" charset="0"/>
              </a:rPr>
              <a:t>Hosted by Mark Goldsmith 843-743-4177</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$360,000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55478" y="729410"/>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187</TotalTime>
  <Words>472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48</cp:revision>
  <dcterms:created xsi:type="dcterms:W3CDTF">2016-10-21T14:02:21Z</dcterms:created>
  <dcterms:modified xsi:type="dcterms:W3CDTF">2018-12-13T18:33:00Z</dcterms:modified>
</cp:coreProperties>
</file>