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8F9"/>
    <a:srgbClr val="79B8FC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1356" y="-48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5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5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1" y="2251499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2"/>
            <a:ext cx="343415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3464562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1" y="2235202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5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5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5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160056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1600"/>
            <a:ext cx="7772399" cy="1676400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Beautiful main floor upgrades! 7'' wide plank flooring installed 9/14/2016, granite kitchen counter tops and smudge proof stainless appliances March 2016. This open concept plan in sought after Carolina Bay has a wood buffer and extra space between neighbors. Second floor features an expansive Owner's Suite, plus 3 additional large bedrooms and 2 full baths. Property is occupied by the original owner. - Plantation shutters - Ceiling fans through out with new ceiling fan in master bedroom - Dual zone HVAC - Close to 2 of the 3 pools - Close to the park and dog park.</a:t>
            </a:r>
          </a:p>
          <a:p>
            <a:r>
              <a:rPr lang="en-US" sz="1300" b="1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Property Upgrades &amp; Highlights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3352800" cy="9906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1845 </a:t>
            </a:r>
            <a:r>
              <a:rPr lang="en-US" sz="180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Cornsilk</a:t>
            </a: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Drive</a:t>
            </a:r>
            <a:br>
              <a:rPr lang="en-US" sz="20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4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Carolina Bay ~ Charleston</a:t>
            </a:r>
            <a:br>
              <a:rPr lang="en-US" sz="14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4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16022287</a:t>
            </a:r>
            <a:br>
              <a:rPr lang="en-US" sz="14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4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$287,500</a:t>
            </a:r>
            <a:endParaRPr lang="en-US" sz="1200" i="1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8991600"/>
            <a:ext cx="777239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Mary Warren</a:t>
            </a:r>
            <a:br>
              <a:rPr lang="en-US" sz="180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1100">
                <a:solidFill>
                  <a:schemeClr val="tx2"/>
                </a:solidFill>
                <a:latin typeface="Century Gothic" panose="020B0502020202020204" pitchFamily="34" charset="0"/>
              </a:rPr>
              <a:t>ABR, RSPS</a:t>
            </a:r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, REALTOR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Mobile - (843) 224-6272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mwarren@carolinaoneplus.com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9858345"/>
            <a:ext cx="77724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Century Gothic" panose="020B0502020202020204" pitchFamily="34" charset="0"/>
              </a:rPr>
              <a:t>Carolina One Real Estate | 1265 Folly Rd | Charleston, SC 29412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81" y="1809164"/>
            <a:ext cx="1982762" cy="148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/>
          <a:stretch/>
        </p:blipFill>
        <p:spPr>
          <a:xfrm>
            <a:off x="5567181" y="3505200"/>
            <a:ext cx="1982762" cy="149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/>
          <a:stretch/>
        </p:blipFill>
        <p:spPr>
          <a:xfrm>
            <a:off x="5566438" y="112014"/>
            <a:ext cx="1984248" cy="148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-4343400" y="1807969"/>
            <a:ext cx="35999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Bring Your Offer...</a:t>
            </a:r>
          </a:p>
          <a:p>
            <a:r>
              <a:rPr lang="en-US" sz="18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Ocean Views looking down 49th Ave</a:t>
            </a:r>
          </a:p>
          <a:p>
            <a:r>
              <a:rPr lang="en-US" sz="14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Great Rental Potential!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" y="6840648"/>
            <a:ext cx="7772399" cy="2171296"/>
          </a:xfrm>
          <a:prstGeom prst="rect">
            <a:avLst/>
          </a:prstGeom>
        </p:spPr>
        <p:txBody>
          <a:bodyPr vert="horz" numCol="2" anchor="ctr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Recently upgraded granite kitchen counter tops (done in March of this year) and smudge proof stainless appliances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Plantation shutters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ceiling fan in master bedroom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 large back patio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water run off that helps the backyard stay avoid flooding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to the entrance (a lot of the newer homes built are about an 8-10 minute drive just within the community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to 2 of the 3 pools (could bike ride)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to the park (could bike ride)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to the dog park (could walk there)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Quiet neighbors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to 17 and Glenn McConnell (can get to both from within the neighborhood)</a:t>
            </a:r>
          </a:p>
          <a:p>
            <a:pPr marL="171450" indent="-171450" algn="l" defTabSz="91440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size lot and generous space between neighbors and wood buffer in rear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5691" y="9201581"/>
            <a:ext cx="6761018" cy="457200"/>
            <a:chOff x="609600" y="9201581"/>
            <a:chExt cx="6761018" cy="457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9201581"/>
              <a:ext cx="665018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9201581"/>
              <a:ext cx="665018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268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Lucida Sans</vt:lpstr>
      <vt:lpstr>Verdana</vt:lpstr>
      <vt:lpstr>Wingdings</vt:lpstr>
      <vt:lpstr>Wingdings 2</vt:lpstr>
      <vt:lpstr>Wingdings 3</vt:lpstr>
      <vt:lpstr>Apex</vt:lpstr>
      <vt:lpstr>1845 Cornsilk Drive Carolina Bay ~ Charleston MLS# 16022287 $287,500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49</cp:revision>
  <dcterms:created xsi:type="dcterms:W3CDTF">2006-08-16T00:00:00Z</dcterms:created>
  <dcterms:modified xsi:type="dcterms:W3CDTF">2016-09-16T17:02:31Z</dcterms:modified>
</cp:coreProperties>
</file>