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media/image3.jpg" ContentType="image/png"/>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Lst>
  <p:sldSz cx="7772400" cy="100584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47" d="100"/>
          <a:sy n="47" d="100"/>
        </p:scale>
        <p:origin x="2244" y="4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1646133"/>
            <a:ext cx="6606540" cy="3501813"/>
          </a:xfrm>
        </p:spPr>
        <p:txBody>
          <a:bodyPr anchor="b"/>
          <a:lstStyle>
            <a:lvl1pPr algn="ctr">
              <a:defRPr sz="5100"/>
            </a:lvl1pPr>
          </a:lstStyle>
          <a:p>
            <a:r>
              <a:rPr lang="en-US"/>
              <a:t>Click to edit Master title style</a:t>
            </a:r>
            <a:endParaRPr lang="en-US" dirty="0"/>
          </a:p>
        </p:txBody>
      </p:sp>
      <p:sp>
        <p:nvSpPr>
          <p:cNvPr id="3" name="Subtitle 2"/>
          <p:cNvSpPr>
            <a:spLocks noGrp="1"/>
          </p:cNvSpPr>
          <p:nvPr>
            <p:ph type="subTitle" idx="1"/>
          </p:nvPr>
        </p:nvSpPr>
        <p:spPr>
          <a:xfrm>
            <a:off x="971550" y="5282989"/>
            <a:ext cx="5829300" cy="2428451"/>
          </a:xfrm>
        </p:spPr>
        <p:txBody>
          <a:bodyPr/>
          <a:lstStyle>
            <a:lvl1pPr marL="0" indent="0" algn="ctr">
              <a:buNone/>
              <a:defRPr sz="2040"/>
            </a:lvl1pPr>
            <a:lvl2pPr marL="388620" indent="0" algn="ctr">
              <a:buNone/>
              <a:defRPr sz="1700"/>
            </a:lvl2pPr>
            <a:lvl3pPr marL="777240" indent="0" algn="ctr">
              <a:buNone/>
              <a:defRPr sz="1530"/>
            </a:lvl3pPr>
            <a:lvl4pPr marL="1165860" indent="0" algn="ctr">
              <a:buNone/>
              <a:defRPr sz="1360"/>
            </a:lvl4pPr>
            <a:lvl5pPr marL="1554480" indent="0" algn="ctr">
              <a:buNone/>
              <a:defRPr sz="1360"/>
            </a:lvl5pPr>
            <a:lvl6pPr marL="1943100" indent="0" algn="ctr">
              <a:buNone/>
              <a:defRPr sz="1360"/>
            </a:lvl6pPr>
            <a:lvl7pPr marL="2331720" indent="0" algn="ctr">
              <a:buNone/>
              <a:defRPr sz="1360"/>
            </a:lvl7pPr>
            <a:lvl8pPr marL="2720340" indent="0" algn="ctr">
              <a:buNone/>
              <a:defRPr sz="1360"/>
            </a:lvl8pPr>
            <a:lvl9pPr marL="3108960" indent="0" algn="ctr">
              <a:buNone/>
              <a:defRPr sz="136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0B87BD2-079C-4EE9-A540-83B3FE7E79BA}" type="datetimeFigureOut">
              <a:rPr lang="en-US" smtClean="0"/>
              <a:t>3/29/2019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83DD48-4707-442F-9460-CED50651938C}" type="slidenum">
              <a:rPr lang="en-US" smtClean="0"/>
              <a:t>‹#›</a:t>
            </a:fld>
            <a:endParaRPr lang="en-US"/>
          </a:p>
        </p:txBody>
      </p:sp>
    </p:spTree>
    <p:extLst>
      <p:ext uri="{BB962C8B-B14F-4D97-AF65-F5344CB8AC3E}">
        <p14:creationId xmlns:p14="http://schemas.microsoft.com/office/powerpoint/2010/main" val="209519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0B87BD2-079C-4EE9-A540-83B3FE7E79BA}" type="datetimeFigureOut">
              <a:rPr lang="en-US" smtClean="0"/>
              <a:t>3/29/2019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83DD48-4707-442F-9460-CED50651938C}" type="slidenum">
              <a:rPr lang="en-US" smtClean="0"/>
              <a:t>‹#›</a:t>
            </a:fld>
            <a:endParaRPr lang="en-US"/>
          </a:p>
        </p:txBody>
      </p:sp>
    </p:spTree>
    <p:extLst>
      <p:ext uri="{BB962C8B-B14F-4D97-AF65-F5344CB8AC3E}">
        <p14:creationId xmlns:p14="http://schemas.microsoft.com/office/powerpoint/2010/main" val="18103848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562124" y="535517"/>
            <a:ext cx="1675924" cy="8524029"/>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534353" y="535517"/>
            <a:ext cx="4930616" cy="8524029"/>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0B87BD2-079C-4EE9-A540-83B3FE7E79BA}" type="datetimeFigureOut">
              <a:rPr lang="en-US" smtClean="0"/>
              <a:t>3/29/2019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83DD48-4707-442F-9460-CED50651938C}" type="slidenum">
              <a:rPr lang="en-US" smtClean="0"/>
              <a:t>‹#›</a:t>
            </a:fld>
            <a:endParaRPr lang="en-US"/>
          </a:p>
        </p:txBody>
      </p:sp>
    </p:spTree>
    <p:extLst>
      <p:ext uri="{BB962C8B-B14F-4D97-AF65-F5344CB8AC3E}">
        <p14:creationId xmlns:p14="http://schemas.microsoft.com/office/powerpoint/2010/main" val="5986190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0B87BD2-079C-4EE9-A540-83B3FE7E79BA}" type="datetimeFigureOut">
              <a:rPr lang="en-US" smtClean="0"/>
              <a:t>3/29/2019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83DD48-4707-442F-9460-CED50651938C}" type="slidenum">
              <a:rPr lang="en-US" smtClean="0"/>
              <a:t>‹#›</a:t>
            </a:fld>
            <a:endParaRPr lang="en-US"/>
          </a:p>
        </p:txBody>
      </p:sp>
    </p:spTree>
    <p:extLst>
      <p:ext uri="{BB962C8B-B14F-4D97-AF65-F5344CB8AC3E}">
        <p14:creationId xmlns:p14="http://schemas.microsoft.com/office/powerpoint/2010/main" val="24233745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0305" y="2507618"/>
            <a:ext cx="6703695" cy="4184014"/>
          </a:xfrm>
        </p:spPr>
        <p:txBody>
          <a:bodyPr anchor="b"/>
          <a:lstStyle>
            <a:lvl1pPr>
              <a:defRPr sz="5100"/>
            </a:lvl1pPr>
          </a:lstStyle>
          <a:p>
            <a:r>
              <a:rPr lang="en-US"/>
              <a:t>Click to edit Master title style</a:t>
            </a:r>
            <a:endParaRPr lang="en-US" dirty="0"/>
          </a:p>
        </p:txBody>
      </p:sp>
      <p:sp>
        <p:nvSpPr>
          <p:cNvPr id="3" name="Text Placeholder 2"/>
          <p:cNvSpPr>
            <a:spLocks noGrp="1"/>
          </p:cNvSpPr>
          <p:nvPr>
            <p:ph type="body" idx="1"/>
          </p:nvPr>
        </p:nvSpPr>
        <p:spPr>
          <a:xfrm>
            <a:off x="530305" y="6731215"/>
            <a:ext cx="6703695" cy="2200274"/>
          </a:xfrm>
        </p:spPr>
        <p:txBody>
          <a:bodyPr/>
          <a:lstStyle>
            <a:lvl1pPr marL="0" indent="0">
              <a:buNone/>
              <a:defRPr sz="2040">
                <a:solidFill>
                  <a:schemeClr val="tx1"/>
                </a:solidFill>
              </a:defRPr>
            </a:lvl1pPr>
            <a:lvl2pPr marL="388620" indent="0">
              <a:buNone/>
              <a:defRPr sz="1700">
                <a:solidFill>
                  <a:schemeClr val="tx1">
                    <a:tint val="75000"/>
                  </a:schemeClr>
                </a:solidFill>
              </a:defRPr>
            </a:lvl2pPr>
            <a:lvl3pPr marL="777240" indent="0">
              <a:buNone/>
              <a:defRPr sz="1530">
                <a:solidFill>
                  <a:schemeClr val="tx1">
                    <a:tint val="75000"/>
                  </a:schemeClr>
                </a:solidFill>
              </a:defRPr>
            </a:lvl3pPr>
            <a:lvl4pPr marL="1165860" indent="0">
              <a:buNone/>
              <a:defRPr sz="1360">
                <a:solidFill>
                  <a:schemeClr val="tx1">
                    <a:tint val="75000"/>
                  </a:schemeClr>
                </a:solidFill>
              </a:defRPr>
            </a:lvl4pPr>
            <a:lvl5pPr marL="1554480" indent="0">
              <a:buNone/>
              <a:defRPr sz="1360">
                <a:solidFill>
                  <a:schemeClr val="tx1">
                    <a:tint val="75000"/>
                  </a:schemeClr>
                </a:solidFill>
              </a:defRPr>
            </a:lvl5pPr>
            <a:lvl6pPr marL="1943100" indent="0">
              <a:buNone/>
              <a:defRPr sz="1360">
                <a:solidFill>
                  <a:schemeClr val="tx1">
                    <a:tint val="75000"/>
                  </a:schemeClr>
                </a:solidFill>
              </a:defRPr>
            </a:lvl6pPr>
            <a:lvl7pPr marL="2331720" indent="0">
              <a:buNone/>
              <a:defRPr sz="1360">
                <a:solidFill>
                  <a:schemeClr val="tx1">
                    <a:tint val="75000"/>
                  </a:schemeClr>
                </a:solidFill>
              </a:defRPr>
            </a:lvl7pPr>
            <a:lvl8pPr marL="2720340" indent="0">
              <a:buNone/>
              <a:defRPr sz="1360">
                <a:solidFill>
                  <a:schemeClr val="tx1">
                    <a:tint val="75000"/>
                  </a:schemeClr>
                </a:solidFill>
              </a:defRPr>
            </a:lvl8pPr>
            <a:lvl9pPr marL="3108960" indent="0">
              <a:buNone/>
              <a:defRPr sz="136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0B87BD2-079C-4EE9-A540-83B3FE7E79BA}" type="datetimeFigureOut">
              <a:rPr lang="en-US" smtClean="0"/>
              <a:t>3/29/2019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83DD48-4707-442F-9460-CED50651938C}" type="slidenum">
              <a:rPr lang="en-US" smtClean="0"/>
              <a:t>‹#›</a:t>
            </a:fld>
            <a:endParaRPr lang="en-US"/>
          </a:p>
        </p:txBody>
      </p:sp>
    </p:spTree>
    <p:extLst>
      <p:ext uri="{BB962C8B-B14F-4D97-AF65-F5344CB8AC3E}">
        <p14:creationId xmlns:p14="http://schemas.microsoft.com/office/powerpoint/2010/main" val="21743891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534353" y="2677584"/>
            <a:ext cx="3303270" cy="63819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934778" y="2677584"/>
            <a:ext cx="3303270" cy="63819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0B87BD2-079C-4EE9-A540-83B3FE7E79BA}" type="datetimeFigureOut">
              <a:rPr lang="en-US" smtClean="0"/>
              <a:t>3/29/2019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383DD48-4707-442F-9460-CED50651938C}" type="slidenum">
              <a:rPr lang="en-US" smtClean="0"/>
              <a:t>‹#›</a:t>
            </a:fld>
            <a:endParaRPr lang="en-US"/>
          </a:p>
        </p:txBody>
      </p:sp>
    </p:spTree>
    <p:extLst>
      <p:ext uri="{BB962C8B-B14F-4D97-AF65-F5344CB8AC3E}">
        <p14:creationId xmlns:p14="http://schemas.microsoft.com/office/powerpoint/2010/main" val="16989174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5365" y="535519"/>
            <a:ext cx="6703695" cy="1944159"/>
          </a:xfrm>
        </p:spPr>
        <p:txBody>
          <a:bodyPr/>
          <a:lstStyle/>
          <a:p>
            <a:r>
              <a:rPr lang="en-US"/>
              <a:t>Click to edit Master title style</a:t>
            </a:r>
            <a:endParaRPr lang="en-US" dirty="0"/>
          </a:p>
        </p:txBody>
      </p:sp>
      <p:sp>
        <p:nvSpPr>
          <p:cNvPr id="3" name="Text Placeholder 2"/>
          <p:cNvSpPr>
            <a:spLocks noGrp="1"/>
          </p:cNvSpPr>
          <p:nvPr>
            <p:ph type="body" idx="1"/>
          </p:nvPr>
        </p:nvSpPr>
        <p:spPr>
          <a:xfrm>
            <a:off x="535366" y="2465706"/>
            <a:ext cx="3288089" cy="1208404"/>
          </a:xfrm>
        </p:spPr>
        <p:txBody>
          <a:bodyPr anchor="b"/>
          <a:lstStyle>
            <a:lvl1pPr marL="0" indent="0">
              <a:buNone/>
              <a:defRPr sz="2040" b="1"/>
            </a:lvl1pPr>
            <a:lvl2pPr marL="388620" indent="0">
              <a:buNone/>
              <a:defRPr sz="1700" b="1"/>
            </a:lvl2pPr>
            <a:lvl3pPr marL="777240" indent="0">
              <a:buNone/>
              <a:defRPr sz="1530" b="1"/>
            </a:lvl3pPr>
            <a:lvl4pPr marL="1165860" indent="0">
              <a:buNone/>
              <a:defRPr sz="1360" b="1"/>
            </a:lvl4pPr>
            <a:lvl5pPr marL="1554480" indent="0">
              <a:buNone/>
              <a:defRPr sz="1360" b="1"/>
            </a:lvl5pPr>
            <a:lvl6pPr marL="1943100" indent="0">
              <a:buNone/>
              <a:defRPr sz="1360" b="1"/>
            </a:lvl6pPr>
            <a:lvl7pPr marL="2331720" indent="0">
              <a:buNone/>
              <a:defRPr sz="1360" b="1"/>
            </a:lvl7pPr>
            <a:lvl8pPr marL="2720340" indent="0">
              <a:buNone/>
              <a:defRPr sz="1360" b="1"/>
            </a:lvl8pPr>
            <a:lvl9pPr marL="3108960" indent="0">
              <a:buNone/>
              <a:defRPr sz="1360" b="1"/>
            </a:lvl9pPr>
          </a:lstStyle>
          <a:p>
            <a:pPr lvl="0"/>
            <a:r>
              <a:rPr lang="en-US"/>
              <a:t>Edit Master text styles</a:t>
            </a:r>
          </a:p>
        </p:txBody>
      </p:sp>
      <p:sp>
        <p:nvSpPr>
          <p:cNvPr id="4" name="Content Placeholder 3"/>
          <p:cNvSpPr>
            <a:spLocks noGrp="1"/>
          </p:cNvSpPr>
          <p:nvPr>
            <p:ph sz="half" idx="2"/>
          </p:nvPr>
        </p:nvSpPr>
        <p:spPr>
          <a:xfrm>
            <a:off x="535366" y="3674110"/>
            <a:ext cx="3288089" cy="54040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934778" y="2465706"/>
            <a:ext cx="3304282" cy="1208404"/>
          </a:xfrm>
        </p:spPr>
        <p:txBody>
          <a:bodyPr anchor="b"/>
          <a:lstStyle>
            <a:lvl1pPr marL="0" indent="0">
              <a:buNone/>
              <a:defRPr sz="2040" b="1"/>
            </a:lvl1pPr>
            <a:lvl2pPr marL="388620" indent="0">
              <a:buNone/>
              <a:defRPr sz="1700" b="1"/>
            </a:lvl2pPr>
            <a:lvl3pPr marL="777240" indent="0">
              <a:buNone/>
              <a:defRPr sz="1530" b="1"/>
            </a:lvl3pPr>
            <a:lvl4pPr marL="1165860" indent="0">
              <a:buNone/>
              <a:defRPr sz="1360" b="1"/>
            </a:lvl4pPr>
            <a:lvl5pPr marL="1554480" indent="0">
              <a:buNone/>
              <a:defRPr sz="1360" b="1"/>
            </a:lvl5pPr>
            <a:lvl6pPr marL="1943100" indent="0">
              <a:buNone/>
              <a:defRPr sz="1360" b="1"/>
            </a:lvl6pPr>
            <a:lvl7pPr marL="2331720" indent="0">
              <a:buNone/>
              <a:defRPr sz="1360" b="1"/>
            </a:lvl7pPr>
            <a:lvl8pPr marL="2720340" indent="0">
              <a:buNone/>
              <a:defRPr sz="1360" b="1"/>
            </a:lvl8pPr>
            <a:lvl9pPr marL="3108960" indent="0">
              <a:buNone/>
              <a:defRPr sz="1360" b="1"/>
            </a:lvl9pPr>
          </a:lstStyle>
          <a:p>
            <a:pPr lvl="0"/>
            <a:r>
              <a:rPr lang="en-US"/>
              <a:t>Edit Master text styles</a:t>
            </a:r>
          </a:p>
        </p:txBody>
      </p:sp>
      <p:sp>
        <p:nvSpPr>
          <p:cNvPr id="6" name="Content Placeholder 5"/>
          <p:cNvSpPr>
            <a:spLocks noGrp="1"/>
          </p:cNvSpPr>
          <p:nvPr>
            <p:ph sz="quarter" idx="4"/>
          </p:nvPr>
        </p:nvSpPr>
        <p:spPr>
          <a:xfrm>
            <a:off x="3934778" y="3674110"/>
            <a:ext cx="3304282" cy="54040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0B87BD2-079C-4EE9-A540-83B3FE7E79BA}" type="datetimeFigureOut">
              <a:rPr lang="en-US" smtClean="0"/>
              <a:t>3/29/2019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383DD48-4707-442F-9460-CED50651938C}" type="slidenum">
              <a:rPr lang="en-US" smtClean="0"/>
              <a:t>‹#›</a:t>
            </a:fld>
            <a:endParaRPr lang="en-US"/>
          </a:p>
        </p:txBody>
      </p:sp>
    </p:spTree>
    <p:extLst>
      <p:ext uri="{BB962C8B-B14F-4D97-AF65-F5344CB8AC3E}">
        <p14:creationId xmlns:p14="http://schemas.microsoft.com/office/powerpoint/2010/main" val="403514850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0B87BD2-079C-4EE9-A540-83B3FE7E79BA}" type="datetimeFigureOut">
              <a:rPr lang="en-US" smtClean="0"/>
              <a:t>3/29/2019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383DD48-4707-442F-9460-CED50651938C}" type="slidenum">
              <a:rPr lang="en-US" smtClean="0"/>
              <a:t>‹#›</a:t>
            </a:fld>
            <a:endParaRPr lang="en-US"/>
          </a:p>
        </p:txBody>
      </p:sp>
    </p:spTree>
    <p:extLst>
      <p:ext uri="{BB962C8B-B14F-4D97-AF65-F5344CB8AC3E}">
        <p14:creationId xmlns:p14="http://schemas.microsoft.com/office/powerpoint/2010/main" val="17284146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B87BD2-079C-4EE9-A540-83B3FE7E79BA}" type="datetimeFigureOut">
              <a:rPr lang="en-US" smtClean="0"/>
              <a:t>3/29/2019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383DD48-4707-442F-9460-CED50651938C}" type="slidenum">
              <a:rPr lang="en-US" smtClean="0"/>
              <a:t>‹#›</a:t>
            </a:fld>
            <a:endParaRPr lang="en-US"/>
          </a:p>
        </p:txBody>
      </p:sp>
    </p:spTree>
    <p:extLst>
      <p:ext uri="{BB962C8B-B14F-4D97-AF65-F5344CB8AC3E}">
        <p14:creationId xmlns:p14="http://schemas.microsoft.com/office/powerpoint/2010/main" val="28681886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720"/>
            </a:lvl1pPr>
          </a:lstStyle>
          <a:p>
            <a:r>
              <a:rPr lang="en-US"/>
              <a:t>Click to edit Master title style</a:t>
            </a:r>
            <a:endParaRPr lang="en-US" dirty="0"/>
          </a:p>
        </p:txBody>
      </p:sp>
      <p:sp>
        <p:nvSpPr>
          <p:cNvPr id="3" name="Content Placeholder 2"/>
          <p:cNvSpPr>
            <a:spLocks noGrp="1"/>
          </p:cNvSpPr>
          <p:nvPr>
            <p:ph idx="1"/>
          </p:nvPr>
        </p:nvSpPr>
        <p:spPr>
          <a:xfrm>
            <a:off x="3304282" y="1448226"/>
            <a:ext cx="3934778" cy="7147983"/>
          </a:xfrm>
        </p:spPr>
        <p:txBody>
          <a:bodyPr/>
          <a:lstStyle>
            <a:lvl1pPr>
              <a:defRPr sz="2720"/>
            </a:lvl1pPr>
            <a:lvl2pPr>
              <a:defRPr sz="2380"/>
            </a:lvl2pPr>
            <a:lvl3pPr>
              <a:defRPr sz="2040"/>
            </a:lvl3pPr>
            <a:lvl4pPr>
              <a:defRPr sz="1700"/>
            </a:lvl4pPr>
            <a:lvl5pPr>
              <a:defRPr sz="1700"/>
            </a:lvl5pPr>
            <a:lvl6pPr>
              <a:defRPr sz="1700"/>
            </a:lvl6pPr>
            <a:lvl7pPr>
              <a:defRPr sz="1700"/>
            </a:lvl7pPr>
            <a:lvl8pPr>
              <a:defRPr sz="1700"/>
            </a:lvl8pPr>
            <a:lvl9pPr>
              <a:defRPr sz="17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360"/>
            </a:lvl1pPr>
            <a:lvl2pPr marL="388620" indent="0">
              <a:buNone/>
              <a:defRPr sz="1190"/>
            </a:lvl2pPr>
            <a:lvl3pPr marL="777240" indent="0">
              <a:buNone/>
              <a:defRPr sz="1020"/>
            </a:lvl3pPr>
            <a:lvl4pPr marL="1165860" indent="0">
              <a:buNone/>
              <a:defRPr sz="850"/>
            </a:lvl4pPr>
            <a:lvl5pPr marL="1554480" indent="0">
              <a:buNone/>
              <a:defRPr sz="850"/>
            </a:lvl5pPr>
            <a:lvl6pPr marL="1943100" indent="0">
              <a:buNone/>
              <a:defRPr sz="850"/>
            </a:lvl6pPr>
            <a:lvl7pPr marL="2331720" indent="0">
              <a:buNone/>
              <a:defRPr sz="850"/>
            </a:lvl7pPr>
            <a:lvl8pPr marL="2720340" indent="0">
              <a:buNone/>
              <a:defRPr sz="850"/>
            </a:lvl8pPr>
            <a:lvl9pPr marL="3108960" indent="0">
              <a:buNone/>
              <a:defRPr sz="850"/>
            </a:lvl9pPr>
          </a:lstStyle>
          <a:p>
            <a:pPr lvl="0"/>
            <a:r>
              <a:rPr lang="en-US"/>
              <a:t>Edit Master text styles</a:t>
            </a:r>
          </a:p>
        </p:txBody>
      </p:sp>
      <p:sp>
        <p:nvSpPr>
          <p:cNvPr id="5" name="Date Placeholder 4"/>
          <p:cNvSpPr>
            <a:spLocks noGrp="1"/>
          </p:cNvSpPr>
          <p:nvPr>
            <p:ph type="dt" sz="half" idx="10"/>
          </p:nvPr>
        </p:nvSpPr>
        <p:spPr/>
        <p:txBody>
          <a:bodyPr/>
          <a:lstStyle/>
          <a:p>
            <a:fld id="{B0B87BD2-079C-4EE9-A540-83B3FE7E79BA}" type="datetimeFigureOut">
              <a:rPr lang="en-US" smtClean="0"/>
              <a:t>3/29/2019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383DD48-4707-442F-9460-CED50651938C}" type="slidenum">
              <a:rPr lang="en-US" smtClean="0"/>
              <a:t>‹#›</a:t>
            </a:fld>
            <a:endParaRPr lang="en-US"/>
          </a:p>
        </p:txBody>
      </p:sp>
    </p:spTree>
    <p:extLst>
      <p:ext uri="{BB962C8B-B14F-4D97-AF65-F5344CB8AC3E}">
        <p14:creationId xmlns:p14="http://schemas.microsoft.com/office/powerpoint/2010/main" val="22219107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720"/>
            </a:lvl1pPr>
          </a:lstStyle>
          <a:p>
            <a:r>
              <a:rPr lang="en-US"/>
              <a:t>Click to edit Master title style</a:t>
            </a:r>
            <a:endParaRPr lang="en-US" dirty="0"/>
          </a:p>
        </p:txBody>
      </p:sp>
      <p:sp>
        <p:nvSpPr>
          <p:cNvPr id="3" name="Picture Placeholder 2"/>
          <p:cNvSpPr>
            <a:spLocks noGrp="1" noChangeAspect="1"/>
          </p:cNvSpPr>
          <p:nvPr>
            <p:ph type="pic" idx="1"/>
          </p:nvPr>
        </p:nvSpPr>
        <p:spPr>
          <a:xfrm>
            <a:off x="3304282" y="1448226"/>
            <a:ext cx="3934778" cy="7147983"/>
          </a:xfrm>
        </p:spPr>
        <p:txBody>
          <a:bodyPr anchor="t"/>
          <a:lstStyle>
            <a:lvl1pPr marL="0" indent="0">
              <a:buNone/>
              <a:defRPr sz="2720"/>
            </a:lvl1pPr>
            <a:lvl2pPr marL="388620" indent="0">
              <a:buNone/>
              <a:defRPr sz="2380"/>
            </a:lvl2pPr>
            <a:lvl3pPr marL="777240" indent="0">
              <a:buNone/>
              <a:defRPr sz="2040"/>
            </a:lvl3pPr>
            <a:lvl4pPr marL="1165860" indent="0">
              <a:buNone/>
              <a:defRPr sz="1700"/>
            </a:lvl4pPr>
            <a:lvl5pPr marL="1554480" indent="0">
              <a:buNone/>
              <a:defRPr sz="1700"/>
            </a:lvl5pPr>
            <a:lvl6pPr marL="1943100" indent="0">
              <a:buNone/>
              <a:defRPr sz="1700"/>
            </a:lvl6pPr>
            <a:lvl7pPr marL="2331720" indent="0">
              <a:buNone/>
              <a:defRPr sz="1700"/>
            </a:lvl7pPr>
            <a:lvl8pPr marL="2720340" indent="0">
              <a:buNone/>
              <a:defRPr sz="1700"/>
            </a:lvl8pPr>
            <a:lvl9pPr marL="3108960" indent="0">
              <a:buNone/>
              <a:defRPr sz="1700"/>
            </a:lvl9pPr>
          </a:lstStyle>
          <a:p>
            <a:r>
              <a:rPr lang="en-US"/>
              <a:t>Click icon to add picture</a:t>
            </a:r>
            <a:endParaRPr lang="en-US" dirty="0"/>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360"/>
            </a:lvl1pPr>
            <a:lvl2pPr marL="388620" indent="0">
              <a:buNone/>
              <a:defRPr sz="1190"/>
            </a:lvl2pPr>
            <a:lvl3pPr marL="777240" indent="0">
              <a:buNone/>
              <a:defRPr sz="1020"/>
            </a:lvl3pPr>
            <a:lvl4pPr marL="1165860" indent="0">
              <a:buNone/>
              <a:defRPr sz="850"/>
            </a:lvl4pPr>
            <a:lvl5pPr marL="1554480" indent="0">
              <a:buNone/>
              <a:defRPr sz="850"/>
            </a:lvl5pPr>
            <a:lvl6pPr marL="1943100" indent="0">
              <a:buNone/>
              <a:defRPr sz="850"/>
            </a:lvl6pPr>
            <a:lvl7pPr marL="2331720" indent="0">
              <a:buNone/>
              <a:defRPr sz="850"/>
            </a:lvl7pPr>
            <a:lvl8pPr marL="2720340" indent="0">
              <a:buNone/>
              <a:defRPr sz="850"/>
            </a:lvl8pPr>
            <a:lvl9pPr marL="3108960" indent="0">
              <a:buNone/>
              <a:defRPr sz="850"/>
            </a:lvl9pPr>
          </a:lstStyle>
          <a:p>
            <a:pPr lvl="0"/>
            <a:r>
              <a:rPr lang="en-US"/>
              <a:t>Edit Master text styles</a:t>
            </a:r>
          </a:p>
        </p:txBody>
      </p:sp>
      <p:sp>
        <p:nvSpPr>
          <p:cNvPr id="5" name="Date Placeholder 4"/>
          <p:cNvSpPr>
            <a:spLocks noGrp="1"/>
          </p:cNvSpPr>
          <p:nvPr>
            <p:ph type="dt" sz="half" idx="10"/>
          </p:nvPr>
        </p:nvSpPr>
        <p:spPr/>
        <p:txBody>
          <a:bodyPr/>
          <a:lstStyle/>
          <a:p>
            <a:fld id="{B0B87BD2-079C-4EE9-A540-83B3FE7E79BA}" type="datetimeFigureOut">
              <a:rPr lang="en-US" smtClean="0"/>
              <a:t>3/29/2019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383DD48-4707-442F-9460-CED50651938C}" type="slidenum">
              <a:rPr lang="en-US" smtClean="0"/>
              <a:t>‹#›</a:t>
            </a:fld>
            <a:endParaRPr lang="en-US"/>
          </a:p>
        </p:txBody>
      </p:sp>
    </p:spTree>
    <p:extLst>
      <p:ext uri="{BB962C8B-B14F-4D97-AF65-F5344CB8AC3E}">
        <p14:creationId xmlns:p14="http://schemas.microsoft.com/office/powerpoint/2010/main" val="307292547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34353" y="535519"/>
            <a:ext cx="6703695" cy="1944159"/>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534353" y="2677584"/>
            <a:ext cx="6703695" cy="6381962"/>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34353" y="9322649"/>
            <a:ext cx="1748790" cy="535517"/>
          </a:xfrm>
          <a:prstGeom prst="rect">
            <a:avLst/>
          </a:prstGeom>
        </p:spPr>
        <p:txBody>
          <a:bodyPr vert="horz" lIns="91440" tIns="45720" rIns="91440" bIns="45720" rtlCol="0" anchor="ctr"/>
          <a:lstStyle>
            <a:lvl1pPr algn="l">
              <a:defRPr sz="1020">
                <a:solidFill>
                  <a:schemeClr val="tx1">
                    <a:tint val="75000"/>
                  </a:schemeClr>
                </a:solidFill>
              </a:defRPr>
            </a:lvl1pPr>
          </a:lstStyle>
          <a:p>
            <a:fld id="{B0B87BD2-079C-4EE9-A540-83B3FE7E79BA}" type="datetimeFigureOut">
              <a:rPr lang="en-US" smtClean="0"/>
              <a:t>3/29/2019</a:t>
            </a:fld>
            <a:endParaRPr lang="en-US"/>
          </a:p>
        </p:txBody>
      </p:sp>
      <p:sp>
        <p:nvSpPr>
          <p:cNvPr id="5" name="Footer Placeholder 4"/>
          <p:cNvSpPr>
            <a:spLocks noGrp="1"/>
          </p:cNvSpPr>
          <p:nvPr>
            <p:ph type="ftr" sz="quarter" idx="3"/>
          </p:nvPr>
        </p:nvSpPr>
        <p:spPr>
          <a:xfrm>
            <a:off x="2574608" y="9322649"/>
            <a:ext cx="2623185" cy="535517"/>
          </a:xfrm>
          <a:prstGeom prst="rect">
            <a:avLst/>
          </a:prstGeom>
        </p:spPr>
        <p:txBody>
          <a:bodyPr vert="horz" lIns="91440" tIns="45720" rIns="91440" bIns="45720" rtlCol="0" anchor="ctr"/>
          <a:lstStyle>
            <a:lvl1pPr algn="ctr">
              <a:defRPr sz="102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489258" y="9322649"/>
            <a:ext cx="1748790" cy="535517"/>
          </a:xfrm>
          <a:prstGeom prst="rect">
            <a:avLst/>
          </a:prstGeom>
        </p:spPr>
        <p:txBody>
          <a:bodyPr vert="horz" lIns="91440" tIns="45720" rIns="91440" bIns="45720" rtlCol="0" anchor="ctr"/>
          <a:lstStyle>
            <a:lvl1pPr algn="r">
              <a:defRPr sz="1020">
                <a:solidFill>
                  <a:schemeClr val="tx1">
                    <a:tint val="75000"/>
                  </a:schemeClr>
                </a:solidFill>
              </a:defRPr>
            </a:lvl1pPr>
          </a:lstStyle>
          <a:p>
            <a:fld id="{6383DD48-4707-442F-9460-CED50651938C}" type="slidenum">
              <a:rPr lang="en-US" smtClean="0"/>
              <a:t>‹#›</a:t>
            </a:fld>
            <a:endParaRPr lang="en-US"/>
          </a:p>
        </p:txBody>
      </p:sp>
    </p:spTree>
    <p:extLst>
      <p:ext uri="{BB962C8B-B14F-4D97-AF65-F5344CB8AC3E}">
        <p14:creationId xmlns:p14="http://schemas.microsoft.com/office/powerpoint/2010/main" val="2702391358"/>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777240" rtl="0" eaLnBrk="1" latinLnBrk="0" hangingPunct="1">
        <a:lnSpc>
          <a:spcPct val="90000"/>
        </a:lnSpc>
        <a:spcBef>
          <a:spcPct val="0"/>
        </a:spcBef>
        <a:buNone/>
        <a:defRPr sz="3740" kern="1200">
          <a:solidFill>
            <a:schemeClr val="tx1"/>
          </a:solidFill>
          <a:latin typeface="+mj-lt"/>
          <a:ea typeface="+mj-ea"/>
          <a:cs typeface="+mj-cs"/>
        </a:defRPr>
      </a:lvl1pPr>
    </p:titleStyle>
    <p:bodyStyle>
      <a:lvl1pPr marL="194310" indent="-194310" algn="l" defTabSz="777240" rtl="0" eaLnBrk="1" latinLnBrk="0" hangingPunct="1">
        <a:lnSpc>
          <a:spcPct val="90000"/>
        </a:lnSpc>
        <a:spcBef>
          <a:spcPts val="850"/>
        </a:spcBef>
        <a:buFont typeface="Arial" panose="020B0604020202020204" pitchFamily="34" charset="0"/>
        <a:buChar char="•"/>
        <a:defRPr sz="2380" kern="1200">
          <a:solidFill>
            <a:schemeClr val="tx1"/>
          </a:solidFill>
          <a:latin typeface="+mn-lt"/>
          <a:ea typeface="+mn-ea"/>
          <a:cs typeface="+mn-cs"/>
        </a:defRPr>
      </a:lvl1pPr>
      <a:lvl2pPr marL="582930" indent="-194310" algn="l" defTabSz="777240" rtl="0" eaLnBrk="1" latinLnBrk="0" hangingPunct="1">
        <a:lnSpc>
          <a:spcPct val="90000"/>
        </a:lnSpc>
        <a:spcBef>
          <a:spcPts val="425"/>
        </a:spcBef>
        <a:buFont typeface="Arial" panose="020B0604020202020204" pitchFamily="34" charset="0"/>
        <a:buChar char="•"/>
        <a:defRPr sz="2040" kern="1200">
          <a:solidFill>
            <a:schemeClr val="tx1"/>
          </a:solidFill>
          <a:latin typeface="+mn-lt"/>
          <a:ea typeface="+mn-ea"/>
          <a:cs typeface="+mn-cs"/>
        </a:defRPr>
      </a:lvl2pPr>
      <a:lvl3pPr marL="971550" indent="-194310" algn="l" defTabSz="777240" rtl="0" eaLnBrk="1" latinLnBrk="0" hangingPunct="1">
        <a:lnSpc>
          <a:spcPct val="90000"/>
        </a:lnSpc>
        <a:spcBef>
          <a:spcPts val="425"/>
        </a:spcBef>
        <a:buFont typeface="Arial" panose="020B0604020202020204" pitchFamily="34" charset="0"/>
        <a:buChar char="•"/>
        <a:defRPr sz="1700" kern="1200">
          <a:solidFill>
            <a:schemeClr val="tx1"/>
          </a:solidFill>
          <a:latin typeface="+mn-lt"/>
          <a:ea typeface="+mn-ea"/>
          <a:cs typeface="+mn-cs"/>
        </a:defRPr>
      </a:lvl3pPr>
      <a:lvl4pPr marL="13601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4pPr>
      <a:lvl5pPr marL="174879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p:bodyStyle>
    <p:otherStyle>
      <a:defPPr>
        <a:defRPr lang="en-US"/>
      </a:defPPr>
      <a:lvl1pPr marL="0" algn="l" defTabSz="777240" rtl="0" eaLnBrk="1" latinLnBrk="0" hangingPunct="1">
        <a:defRPr sz="1530" kern="1200">
          <a:solidFill>
            <a:schemeClr val="tx1"/>
          </a:solidFill>
          <a:latin typeface="+mn-lt"/>
          <a:ea typeface="+mn-ea"/>
          <a:cs typeface="+mn-cs"/>
        </a:defRPr>
      </a:lvl1pPr>
      <a:lvl2pPr marL="388620" algn="l" defTabSz="777240" rtl="0" eaLnBrk="1" latinLnBrk="0" hangingPunct="1">
        <a:defRPr sz="1530" kern="1200">
          <a:solidFill>
            <a:schemeClr val="tx1"/>
          </a:solidFill>
          <a:latin typeface="+mn-lt"/>
          <a:ea typeface="+mn-ea"/>
          <a:cs typeface="+mn-cs"/>
        </a:defRPr>
      </a:lvl2pPr>
      <a:lvl3pPr marL="777240" algn="l" defTabSz="777240" rtl="0" eaLnBrk="1" latinLnBrk="0" hangingPunct="1">
        <a:defRPr sz="1530" kern="1200">
          <a:solidFill>
            <a:schemeClr val="tx1"/>
          </a:solidFill>
          <a:latin typeface="+mn-lt"/>
          <a:ea typeface="+mn-ea"/>
          <a:cs typeface="+mn-cs"/>
        </a:defRPr>
      </a:lvl3pPr>
      <a:lvl4pPr marL="1165860" algn="l" defTabSz="777240" rtl="0" eaLnBrk="1" latinLnBrk="0" hangingPunct="1">
        <a:defRPr sz="1530" kern="1200">
          <a:solidFill>
            <a:schemeClr val="tx1"/>
          </a:solidFill>
          <a:latin typeface="+mn-lt"/>
          <a:ea typeface="+mn-ea"/>
          <a:cs typeface="+mn-cs"/>
        </a:defRPr>
      </a:lvl4pPr>
      <a:lvl5pPr marL="1554480" algn="l" defTabSz="777240" rtl="0" eaLnBrk="1" latinLnBrk="0" hangingPunct="1">
        <a:defRPr sz="1530" kern="1200">
          <a:solidFill>
            <a:schemeClr val="tx1"/>
          </a:solidFill>
          <a:latin typeface="+mn-lt"/>
          <a:ea typeface="+mn-ea"/>
          <a:cs typeface="+mn-cs"/>
        </a:defRPr>
      </a:lvl5pPr>
      <a:lvl6pPr marL="1943100" algn="l" defTabSz="777240" rtl="0" eaLnBrk="1" latinLnBrk="0" hangingPunct="1">
        <a:defRPr sz="1530" kern="1200">
          <a:solidFill>
            <a:schemeClr val="tx1"/>
          </a:solidFill>
          <a:latin typeface="+mn-lt"/>
          <a:ea typeface="+mn-ea"/>
          <a:cs typeface="+mn-cs"/>
        </a:defRPr>
      </a:lvl6pPr>
      <a:lvl7pPr marL="2331720" algn="l" defTabSz="777240" rtl="0" eaLnBrk="1" latinLnBrk="0" hangingPunct="1">
        <a:defRPr sz="1530" kern="1200">
          <a:solidFill>
            <a:schemeClr val="tx1"/>
          </a:solidFill>
          <a:latin typeface="+mn-lt"/>
          <a:ea typeface="+mn-ea"/>
          <a:cs typeface="+mn-cs"/>
        </a:defRPr>
      </a:lvl7pPr>
      <a:lvl8pPr marL="2720340" algn="l" defTabSz="777240" rtl="0" eaLnBrk="1" latinLnBrk="0" hangingPunct="1">
        <a:defRPr sz="1530" kern="1200">
          <a:solidFill>
            <a:schemeClr val="tx1"/>
          </a:solidFill>
          <a:latin typeface="+mn-lt"/>
          <a:ea typeface="+mn-ea"/>
          <a:cs typeface="+mn-cs"/>
        </a:defRPr>
      </a:lvl8pPr>
      <a:lvl9pPr marL="3108960" algn="l" defTabSz="777240" rtl="0" eaLnBrk="1" latinLnBrk="0" hangingPunct="1">
        <a:defRPr sz="153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g"/><Relationship Id="rId13" Type="http://schemas.openxmlformats.org/officeDocument/2006/relationships/image" Target="../media/image12.jpg"/><Relationship Id="rId3" Type="http://schemas.openxmlformats.org/officeDocument/2006/relationships/image" Target="../media/image2.jpg"/><Relationship Id="rId7" Type="http://schemas.openxmlformats.org/officeDocument/2006/relationships/image" Target="../media/image6.jpg"/><Relationship Id="rId12" Type="http://schemas.openxmlformats.org/officeDocument/2006/relationships/image" Target="../media/image11.jpg"/><Relationship Id="rId17" Type="http://schemas.openxmlformats.org/officeDocument/2006/relationships/image" Target="../media/image16.jpg"/><Relationship Id="rId2" Type="http://schemas.openxmlformats.org/officeDocument/2006/relationships/image" Target="../media/image1.jpg"/><Relationship Id="rId16" Type="http://schemas.openxmlformats.org/officeDocument/2006/relationships/image" Target="../media/image15.jpg"/><Relationship Id="rId1" Type="http://schemas.openxmlformats.org/officeDocument/2006/relationships/slideLayout" Target="../slideLayouts/slideLayout1.xml"/><Relationship Id="rId6" Type="http://schemas.openxmlformats.org/officeDocument/2006/relationships/image" Target="../media/image5.jpg"/><Relationship Id="rId11" Type="http://schemas.openxmlformats.org/officeDocument/2006/relationships/image" Target="../media/image10.jpg"/><Relationship Id="rId5" Type="http://schemas.openxmlformats.org/officeDocument/2006/relationships/image" Target="../media/image4.jpg"/><Relationship Id="rId15" Type="http://schemas.openxmlformats.org/officeDocument/2006/relationships/image" Target="../media/image14.jpg"/><Relationship Id="rId10" Type="http://schemas.openxmlformats.org/officeDocument/2006/relationships/image" Target="../media/image9.jpg"/><Relationship Id="rId4" Type="http://schemas.openxmlformats.org/officeDocument/2006/relationships/image" Target="../media/image3.jpg"/><Relationship Id="rId9" Type="http://schemas.openxmlformats.org/officeDocument/2006/relationships/image" Target="../media/image8.jpg"/><Relationship Id="rId14" Type="http://schemas.openxmlformats.org/officeDocument/2006/relationships/image" Target="../media/image13.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Box 12"/>
          <p:cNvSpPr txBox="1">
            <a:spLocks noChangeArrowheads="1"/>
          </p:cNvSpPr>
          <p:nvPr/>
        </p:nvSpPr>
        <p:spPr bwMode="auto">
          <a:xfrm>
            <a:off x="0" y="8977639"/>
            <a:ext cx="7772400" cy="9144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ctr" anchorCtr="0" compatLnSpc="1">
            <a:prstTxWarp prst="textNoShape">
              <a:avLst/>
            </a:prstTxWarp>
          </a:bodyPr>
          <a:lstStyle/>
          <a:p>
            <a:pPr lvl="0" algn="ctr" defTabSz="914400" eaLnBrk="0" fontAlgn="base" hangingPunct="0">
              <a:spcBef>
                <a:spcPct val="0"/>
              </a:spcBef>
              <a:spcAft>
                <a:spcPct val="0"/>
              </a:spcAft>
            </a:pPr>
            <a:r>
              <a:rPr lang="en-US" altLang="en-US" sz="1600" b="1" dirty="0">
                <a:solidFill>
                  <a:srgbClr val="000000"/>
                </a:solidFill>
                <a:latin typeface="Georgia" panose="02040502050405020303" pitchFamily="18" charset="0"/>
              </a:rPr>
              <a:t>Bob </a:t>
            </a:r>
            <a:r>
              <a:rPr lang="en-US" altLang="en-US" sz="1600" b="1" dirty="0" err="1">
                <a:solidFill>
                  <a:srgbClr val="000000"/>
                </a:solidFill>
                <a:latin typeface="Georgia" panose="02040502050405020303" pitchFamily="18" charset="0"/>
              </a:rPr>
              <a:t>Ramella</a:t>
            </a:r>
            <a:r>
              <a:rPr lang="en-US" altLang="en-US" sz="1600" b="1" dirty="0">
                <a:solidFill>
                  <a:srgbClr val="000000"/>
                </a:solidFill>
                <a:latin typeface="Georgia" panose="02040502050405020303" pitchFamily="18" charset="0"/>
              </a:rPr>
              <a:t>, Broker</a:t>
            </a:r>
          </a:p>
          <a:p>
            <a:pPr lvl="0" algn="ctr" defTabSz="914400" eaLnBrk="0" fontAlgn="base" hangingPunct="0">
              <a:spcBef>
                <a:spcPct val="0"/>
              </a:spcBef>
              <a:spcAft>
                <a:spcPct val="0"/>
              </a:spcAft>
            </a:pPr>
            <a:r>
              <a:rPr lang="en-US" altLang="en-US" sz="1000" i="1" dirty="0">
                <a:solidFill>
                  <a:srgbClr val="000000"/>
                </a:solidFill>
                <a:latin typeface="Georgia" panose="02040502050405020303" pitchFamily="18" charset="0"/>
              </a:rPr>
              <a:t>CRS, CDPE, RCC, e-Pro</a:t>
            </a:r>
          </a:p>
          <a:p>
            <a:pPr lvl="0" algn="ctr" defTabSz="914400" eaLnBrk="0" fontAlgn="base" hangingPunct="0">
              <a:spcBef>
                <a:spcPct val="0"/>
              </a:spcBef>
              <a:spcAft>
                <a:spcPct val="0"/>
              </a:spcAft>
            </a:pPr>
            <a:r>
              <a:rPr lang="en-US" altLang="en-US" sz="1000" dirty="0">
                <a:solidFill>
                  <a:srgbClr val="000000"/>
                </a:solidFill>
                <a:latin typeface="Georgia" panose="02040502050405020303" pitchFamily="18" charset="0"/>
              </a:rPr>
              <a:t>(843) 330-8300</a:t>
            </a:r>
          </a:p>
          <a:p>
            <a:pPr lvl="0" algn="ctr" defTabSz="914400" eaLnBrk="0" fontAlgn="base" hangingPunct="0">
              <a:spcBef>
                <a:spcPct val="0"/>
              </a:spcBef>
              <a:spcAft>
                <a:spcPct val="0"/>
              </a:spcAft>
            </a:pPr>
            <a:r>
              <a:rPr lang="en-US" altLang="en-US" sz="1000" dirty="0">
                <a:solidFill>
                  <a:srgbClr val="000000"/>
                </a:solidFill>
                <a:latin typeface="Georgia" panose="02040502050405020303" pitchFamily="18" charset="0"/>
              </a:rPr>
              <a:t>bob@bobramella.com | bobramella.kw.com</a:t>
            </a:r>
            <a:endParaRPr kumimoji="0" lang="en-US" altLang="en-US" sz="1000" i="0" u="none" strike="noStrike" cap="none" normalizeH="0" baseline="0" dirty="0">
              <a:ln>
                <a:noFill/>
              </a:ln>
              <a:solidFill>
                <a:schemeClr val="tx1"/>
              </a:solidFill>
              <a:effectLst/>
              <a:latin typeface="Georgia" panose="02040502050405020303" pitchFamily="18" charset="0"/>
            </a:endParaRP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306005" y="770182"/>
            <a:ext cx="3303930" cy="2477948"/>
          </a:xfrm>
          <a:prstGeom prst="rect">
            <a:avLst/>
          </a:prstGeom>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lgn="ctr">
                <a:solidFill>
                  <a:srgbClr val="000000"/>
                </a:solidFill>
                <a:miter lim="800000"/>
                <a:headEnd/>
                <a:tailEnd/>
              </a14:hiddenLine>
            </a:ext>
          </a:extLst>
        </p:spPr>
      </p:pic>
      <p:sp>
        <p:nvSpPr>
          <p:cNvPr id="5" name="Text Box 4"/>
          <p:cNvSpPr txBox="1">
            <a:spLocks noChangeArrowheads="1"/>
          </p:cNvSpPr>
          <p:nvPr/>
        </p:nvSpPr>
        <p:spPr bwMode="auto">
          <a:xfrm>
            <a:off x="67122" y="5068369"/>
            <a:ext cx="7631534" cy="290332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ctr" anchorCtr="0" compatLnSpc="1">
            <a:prstTxWarp prst="textNoShape">
              <a:avLst/>
            </a:prstTxWarp>
          </a:bodyPr>
          <a:lstStyle/>
          <a:p>
            <a:pPr lvl="0" algn="ctr" defTabSz="914400" eaLnBrk="0" fontAlgn="base" hangingPunct="0">
              <a:spcBef>
                <a:spcPct val="0"/>
              </a:spcBef>
              <a:spcAft>
                <a:spcPct val="0"/>
              </a:spcAft>
            </a:pPr>
            <a:r>
              <a:rPr lang="en-US" altLang="en-US" sz="1200" dirty="0">
                <a:solidFill>
                  <a:srgbClr val="000000"/>
                </a:solidFill>
                <a:latin typeface="Georgia" panose="02040502050405020303" pitchFamily="18" charset="0"/>
              </a:rPr>
              <a:t>Welcome to 1847 </a:t>
            </a:r>
            <a:r>
              <a:rPr lang="en-US" altLang="en-US" sz="1200" dirty="0" err="1">
                <a:solidFill>
                  <a:srgbClr val="000000"/>
                </a:solidFill>
                <a:latin typeface="Georgia" panose="02040502050405020303" pitchFamily="18" charset="0"/>
              </a:rPr>
              <a:t>Sandcroft</a:t>
            </a:r>
            <a:r>
              <a:rPr lang="en-US" altLang="en-US" sz="1200" dirty="0">
                <a:solidFill>
                  <a:srgbClr val="000000"/>
                </a:solidFill>
                <a:latin typeface="Georgia" panose="02040502050405020303" pitchFamily="18" charset="0"/>
              </a:rPr>
              <a:t> Drive. This wonderfully renovated home has 4 bedrooms, 2.5 Bathrooms and contains 1567 Square Feet. Inside you will find All new electrical including all new fixtures, All new plumbing including new fixtures, A commercial Natural Gas Instant Hot Water System delivering 11 gallons per minute on demand, All of the bathrooms have been renovated with new tub and shower with custom tile and surrounds, All new HVAC and duct work, New bathroom vanities, Completely renovated Kitchen with all new cabinets, new Granite counter tops, a large pantry, Stainless Steel Appliance package including Gas Range, Microwave, Refrigerator and Dishwasher, A large breakfast nook is adjacent to the kitchen and features a Builder's Accent distressed beam, The laundry room is at the end of the hall leading to the garage, In the spacious master bathroom we find a double vanity with Carrara Marble counter top and large walk in custom tile shower, The Master Bedroom has two closets, one is a large walk-in, the third bedroom upstairs also has a walk-in closet, All new doors and hardware throughout, White oak hardwood floors throughout, The crawl space has been closed in and a humidifier system installed, A French drain has been installed in the front of the house. There are New energy efficient windows throughout, A new walk out deck was added, The outside and inside have all been freshly painted, There are two exterior lockable storage sheds in the large back yard. The driveway on the left leads to the garage and another cut in on the right leads to the backyard area.</a:t>
            </a:r>
            <a:endParaRPr kumimoji="0" lang="en-US" altLang="en-US" sz="1200" b="0" i="0" u="none" strike="noStrike" cap="none" normalizeH="0" baseline="0" dirty="0">
              <a:ln>
                <a:noFill/>
              </a:ln>
              <a:solidFill>
                <a:schemeClr val="tx1"/>
              </a:solidFill>
              <a:effectLst/>
              <a:latin typeface="Arial" panose="020B0604020202020204" pitchFamily="34" charset="0"/>
            </a:endParaRPr>
          </a:p>
        </p:txBody>
      </p:sp>
      <p:pic>
        <p:nvPicPr>
          <p:cNvPr id="1029" name="Picture 5"/>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537778" y="9115182"/>
            <a:ext cx="584200" cy="63931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pic>
      <p:pic>
        <p:nvPicPr>
          <p:cNvPr id="1035" name="Picture 11"/>
          <p:cNvPicPr>
            <a:picLocks noChangeAspect="1" noChangeArrowheads="1"/>
          </p:cNvPicPr>
          <p:nvPr/>
        </p:nvPicPr>
        <p:blipFill>
          <a:blip r:embed="rId4">
            <a:extLst>
              <a:ext uri="{28A0092B-C50C-407E-A947-70E740481C1C}">
                <a14:useLocalDpi xmlns:a14="http://schemas.microsoft.com/office/drawing/2010/main" val="0"/>
              </a:ext>
            </a:extLst>
          </a:blip>
          <a:stretch>
            <a:fillRect/>
          </a:stretch>
        </p:blipFill>
        <p:spPr bwMode="auto">
          <a:xfrm>
            <a:off x="6418647" y="9227567"/>
            <a:ext cx="1047750" cy="41454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pic>
      <p:sp>
        <p:nvSpPr>
          <p:cNvPr id="7" name="Text Box 13"/>
          <p:cNvSpPr txBox="1">
            <a:spLocks noChangeArrowheads="1"/>
          </p:cNvSpPr>
          <p:nvPr/>
        </p:nvSpPr>
        <p:spPr bwMode="auto">
          <a:xfrm>
            <a:off x="1" y="9802131"/>
            <a:ext cx="7772399" cy="24992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ctr" anchorCtr="0" compatLnSpc="1">
            <a:prstTxWarp prst="textNoShape">
              <a:avLst/>
            </a:prstTxWarp>
          </a:bodyPr>
          <a:lstStyle/>
          <a:p>
            <a:pPr lvl="0" algn="ctr" defTabSz="914400" eaLnBrk="0" fontAlgn="base" hangingPunct="0">
              <a:spcBef>
                <a:spcPct val="0"/>
              </a:spcBef>
              <a:spcAft>
                <a:spcPct val="0"/>
              </a:spcAft>
            </a:pPr>
            <a:r>
              <a:rPr lang="en-US" altLang="en-US" sz="1050" dirty="0">
                <a:solidFill>
                  <a:schemeClr val="bg1">
                    <a:lumMod val="50000"/>
                  </a:schemeClr>
                </a:solidFill>
                <a:latin typeface="Georgia" panose="02040502050405020303" pitchFamily="18" charset="0"/>
              </a:rPr>
              <a:t>Keller Williams Realty Charleston | 496 </a:t>
            </a:r>
            <a:r>
              <a:rPr lang="en-US" altLang="en-US" sz="1050" dirty="0" err="1">
                <a:solidFill>
                  <a:schemeClr val="bg1">
                    <a:lumMod val="50000"/>
                  </a:schemeClr>
                </a:solidFill>
                <a:latin typeface="Georgia" panose="02040502050405020303" pitchFamily="18" charset="0"/>
              </a:rPr>
              <a:t>Bramson</a:t>
            </a:r>
            <a:r>
              <a:rPr lang="en-US" altLang="en-US" sz="1050" dirty="0">
                <a:solidFill>
                  <a:schemeClr val="bg1">
                    <a:lumMod val="50000"/>
                  </a:schemeClr>
                </a:solidFill>
                <a:latin typeface="Georgia" panose="02040502050405020303" pitchFamily="18" charset="0"/>
              </a:rPr>
              <a:t> Ct Ste 200 | Mt. Pleasant, SC 29464</a:t>
            </a:r>
            <a:endParaRPr kumimoji="0" lang="en-US" altLang="en-US" sz="1400" b="0" i="0" u="none" strike="noStrike" cap="none" normalizeH="0" baseline="0" dirty="0">
              <a:ln>
                <a:noFill/>
              </a:ln>
              <a:solidFill>
                <a:schemeClr val="bg1">
                  <a:lumMod val="50000"/>
                </a:schemeClr>
              </a:solidFill>
              <a:effectLst/>
              <a:latin typeface="Georgia" panose="02040502050405020303" pitchFamily="18" charset="0"/>
            </a:endParaRPr>
          </a:p>
        </p:txBody>
      </p:sp>
      <p:sp>
        <p:nvSpPr>
          <p:cNvPr id="9" name="Rectangle 8"/>
          <p:cNvSpPr/>
          <p:nvPr/>
        </p:nvSpPr>
        <p:spPr>
          <a:xfrm>
            <a:off x="1" y="5590"/>
            <a:ext cx="7792718" cy="615553"/>
          </a:xfrm>
          <a:prstGeom prst="rect">
            <a:avLst/>
          </a:prstGeom>
          <a:noFill/>
          <a:effectLst/>
        </p:spPr>
        <p:txBody>
          <a:bodyPr wrap="square">
            <a:spAutoFit/>
          </a:bodyPr>
          <a:lstStyle/>
          <a:p>
            <a:pPr algn="ctr"/>
            <a:r>
              <a:rPr lang="en-US" sz="2000" b="1" dirty="0">
                <a:ln w="0">
                  <a:noFill/>
                </a:ln>
                <a:solidFill>
                  <a:srgbClr val="C00000"/>
                </a:solidFill>
                <a:latin typeface="Georgia" panose="02040502050405020303" pitchFamily="18" charset="0"/>
              </a:rPr>
              <a:t>Open House ~ </a:t>
            </a:r>
            <a:r>
              <a:rPr lang="en-US" sz="2000" b="1">
                <a:ln w="0">
                  <a:noFill/>
                </a:ln>
                <a:solidFill>
                  <a:srgbClr val="C00000"/>
                </a:solidFill>
                <a:latin typeface="Georgia" panose="02040502050405020303" pitchFamily="18" charset="0"/>
              </a:rPr>
              <a:t>Saturday 3/30 </a:t>
            </a:r>
            <a:r>
              <a:rPr lang="en-US" sz="2000" b="1" dirty="0">
                <a:ln w="0">
                  <a:noFill/>
                </a:ln>
                <a:solidFill>
                  <a:srgbClr val="C00000"/>
                </a:solidFill>
                <a:latin typeface="Georgia" panose="02040502050405020303" pitchFamily="18" charset="0"/>
              </a:rPr>
              <a:t>~ 1-4</a:t>
            </a:r>
          </a:p>
          <a:p>
            <a:pPr algn="ctr"/>
            <a:r>
              <a:rPr lang="en-US" sz="1400" i="1" dirty="0">
                <a:ln w="0">
                  <a:noFill/>
                </a:ln>
                <a:solidFill>
                  <a:srgbClr val="FF0000"/>
                </a:solidFill>
                <a:latin typeface="Georgia" panose="02040502050405020303" pitchFamily="18" charset="0"/>
              </a:rPr>
              <a:t>Hosted by Adam Bailey  | 843-754-9095 | adambailey@kw.com</a:t>
            </a:r>
            <a:endParaRPr lang="en-US" sz="1200" i="1" dirty="0">
              <a:ln w="0">
                <a:noFill/>
              </a:ln>
              <a:solidFill>
                <a:srgbClr val="FF0000"/>
              </a:solidFill>
              <a:latin typeface="Georgia" panose="02040502050405020303" pitchFamily="18" charset="0"/>
            </a:endParaRPr>
          </a:p>
        </p:txBody>
      </p:sp>
      <p:sp>
        <p:nvSpPr>
          <p:cNvPr id="19" name="Rectangle 18"/>
          <p:cNvSpPr/>
          <p:nvPr/>
        </p:nvSpPr>
        <p:spPr>
          <a:xfrm>
            <a:off x="0" y="3320179"/>
            <a:ext cx="7772400" cy="677108"/>
          </a:xfrm>
          <a:prstGeom prst="rect">
            <a:avLst/>
          </a:prstGeom>
        </p:spPr>
        <p:txBody>
          <a:bodyPr wrap="square">
            <a:spAutoFit/>
          </a:bodyPr>
          <a:lstStyle/>
          <a:p>
            <a:pPr algn="ctr"/>
            <a:r>
              <a:rPr lang="en-US" sz="2000" b="1" dirty="0">
                <a:ln w="0">
                  <a:noFill/>
                </a:ln>
                <a:solidFill>
                  <a:srgbClr val="C00000"/>
                </a:solidFill>
                <a:latin typeface="Georgia" panose="02040502050405020303" pitchFamily="18" charset="0"/>
              </a:rPr>
              <a:t>1847 </a:t>
            </a:r>
            <a:r>
              <a:rPr lang="en-US" sz="2000" b="1" dirty="0" err="1">
                <a:ln w="0">
                  <a:noFill/>
                </a:ln>
                <a:solidFill>
                  <a:srgbClr val="C00000"/>
                </a:solidFill>
                <a:latin typeface="Georgia" panose="02040502050405020303" pitchFamily="18" charset="0"/>
              </a:rPr>
              <a:t>Sandcroft</a:t>
            </a:r>
            <a:r>
              <a:rPr lang="en-US" sz="2000" b="1" dirty="0">
                <a:ln w="0">
                  <a:noFill/>
                </a:ln>
                <a:solidFill>
                  <a:srgbClr val="C00000"/>
                </a:solidFill>
                <a:latin typeface="Georgia" panose="02040502050405020303" pitchFamily="18" charset="0"/>
              </a:rPr>
              <a:t> Drive</a:t>
            </a:r>
          </a:p>
          <a:p>
            <a:pPr algn="ctr"/>
            <a:r>
              <a:rPr lang="en-US" dirty="0">
                <a:ln w="0">
                  <a:noFill/>
                </a:ln>
                <a:solidFill>
                  <a:srgbClr val="C00000"/>
                </a:solidFill>
                <a:latin typeface="Georgia" panose="02040502050405020303" pitchFamily="18" charset="0"/>
              </a:rPr>
              <a:t>Charleston, SC 29407 | MLS# 19007399 | $335,000</a:t>
            </a:r>
            <a:endParaRPr lang="en-US" sz="1600" dirty="0">
              <a:ln w="0">
                <a:noFill/>
              </a:ln>
              <a:solidFill>
                <a:srgbClr val="C00000"/>
              </a:solidFill>
              <a:latin typeface="Georgia" panose="02040502050405020303" pitchFamily="18" charset="0"/>
            </a:endParaRPr>
          </a:p>
        </p:txBody>
      </p:sp>
      <p:sp>
        <p:nvSpPr>
          <p:cNvPr id="3" name="Rectangle 2"/>
          <p:cNvSpPr/>
          <p:nvPr/>
        </p:nvSpPr>
        <p:spPr>
          <a:xfrm>
            <a:off x="-3181243" y="2894919"/>
            <a:ext cx="2496196" cy="369332"/>
          </a:xfrm>
          <a:prstGeom prst="rect">
            <a:avLst/>
          </a:prstGeom>
        </p:spPr>
        <p:txBody>
          <a:bodyPr wrap="none">
            <a:spAutoFit/>
          </a:bodyPr>
          <a:lstStyle/>
          <a:p>
            <a:r>
              <a:rPr lang="en-US" i="1" dirty="0">
                <a:ln w="0">
                  <a:noFill/>
                </a:ln>
                <a:solidFill>
                  <a:schemeClr val="bg1"/>
                </a:solidFill>
                <a:effectLst>
                  <a:outerShdw blurRad="50800" dist="38100" dir="5400000" algn="t" rotWithShape="0">
                    <a:prstClr val="black">
                      <a:alpha val="40000"/>
                    </a:prstClr>
                  </a:outerShdw>
                </a:effectLst>
                <a:latin typeface="Georgia" panose="02040502050405020303" pitchFamily="18" charset="0"/>
              </a:rPr>
              <a:t>Buy.......Build.....Begin</a:t>
            </a:r>
            <a:endParaRPr lang="en-US" dirty="0"/>
          </a:p>
        </p:txBody>
      </p:sp>
      <p:pic>
        <p:nvPicPr>
          <p:cNvPr id="18" name="Picture 2"/>
          <p:cNvPicPr>
            <a:picLocks noChangeAspect="1" noChangeArrowheads="1"/>
          </p:cNvPicPr>
          <p:nvPr/>
        </p:nvPicPr>
        <p:blipFill rotWithShape="1">
          <a:blip r:embed="rId5">
            <a:extLst>
              <a:ext uri="{28A0092B-C50C-407E-A947-70E740481C1C}">
                <a14:useLocalDpi xmlns:a14="http://schemas.microsoft.com/office/drawing/2010/main" val="0"/>
              </a:ext>
            </a:extLst>
          </a:blip>
          <a:srcRect l="5556" r="5556"/>
          <a:stretch/>
        </p:blipFill>
        <p:spPr bwMode="auto">
          <a:xfrm>
            <a:off x="4162466" y="770182"/>
            <a:ext cx="3303931" cy="2477948"/>
          </a:xfrm>
          <a:prstGeom prst="rect">
            <a:avLst/>
          </a:prstGeom>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lgn="ctr">
                <a:solidFill>
                  <a:srgbClr val="000000"/>
                </a:solidFill>
                <a:miter lim="800000"/>
                <a:headEnd/>
                <a:tailEnd/>
              </a14:hiddenLine>
            </a:ext>
          </a:extLst>
        </p:spPr>
      </p:pic>
      <p:pic>
        <p:nvPicPr>
          <p:cNvPr id="2" name="Picture 1"/>
          <p:cNvPicPr>
            <a:picLocks/>
          </p:cNvPicPr>
          <p:nvPr/>
        </p:nvPicPr>
        <p:blipFill>
          <a:blip r:embed="rId6">
            <a:extLst>
              <a:ext uri="{28A0092B-C50C-407E-A947-70E740481C1C}">
                <a14:useLocalDpi xmlns:a14="http://schemas.microsoft.com/office/drawing/2010/main" val="0"/>
              </a:ext>
            </a:extLst>
          </a:blip>
          <a:stretch>
            <a:fillRect/>
          </a:stretch>
        </p:blipFill>
        <p:spPr>
          <a:xfrm>
            <a:off x="2815723" y="8031682"/>
            <a:ext cx="566336" cy="850392"/>
          </a:xfrm>
          <a:prstGeom prst="rect">
            <a:avLst/>
          </a:prstGeom>
        </p:spPr>
      </p:pic>
      <p:pic>
        <p:nvPicPr>
          <p:cNvPr id="8" name="Picture 7"/>
          <p:cNvPicPr>
            <a:picLocks/>
          </p:cNvPicPr>
          <p:nvPr/>
        </p:nvPicPr>
        <p:blipFill>
          <a:blip r:embed="rId7">
            <a:extLst>
              <a:ext uri="{28A0092B-C50C-407E-A947-70E740481C1C}">
                <a14:useLocalDpi xmlns:a14="http://schemas.microsoft.com/office/drawing/2010/main" val="0"/>
              </a:ext>
            </a:extLst>
          </a:blip>
          <a:stretch>
            <a:fillRect/>
          </a:stretch>
        </p:blipFill>
        <p:spPr>
          <a:xfrm>
            <a:off x="3640220" y="8031682"/>
            <a:ext cx="1133856" cy="850392"/>
          </a:xfrm>
          <a:prstGeom prst="rect">
            <a:avLst/>
          </a:prstGeom>
        </p:spPr>
      </p:pic>
      <p:pic>
        <p:nvPicPr>
          <p:cNvPr id="10" name="Picture 9"/>
          <p:cNvPicPr>
            <a:picLocks/>
          </p:cNvPicPr>
          <p:nvPr/>
        </p:nvPicPr>
        <p:blipFill>
          <a:blip r:embed="rId8">
            <a:extLst>
              <a:ext uri="{28A0092B-C50C-407E-A947-70E740481C1C}">
                <a14:useLocalDpi xmlns:a14="http://schemas.microsoft.com/office/drawing/2010/main" val="0"/>
              </a:ext>
            </a:extLst>
          </a:blip>
          <a:stretch>
            <a:fillRect/>
          </a:stretch>
        </p:blipFill>
        <p:spPr>
          <a:xfrm>
            <a:off x="7061306" y="4106108"/>
            <a:ext cx="637350" cy="850392"/>
          </a:xfrm>
          <a:prstGeom prst="rect">
            <a:avLst/>
          </a:prstGeom>
        </p:spPr>
      </p:pic>
      <p:pic>
        <p:nvPicPr>
          <p:cNvPr id="11" name="Picture 10"/>
          <p:cNvPicPr>
            <a:picLocks/>
          </p:cNvPicPr>
          <p:nvPr/>
        </p:nvPicPr>
        <p:blipFill>
          <a:blip r:embed="rId9">
            <a:extLst>
              <a:ext uri="{28A0092B-C50C-407E-A947-70E740481C1C}">
                <a14:useLocalDpi xmlns:a14="http://schemas.microsoft.com/office/drawing/2010/main" val="0"/>
              </a:ext>
            </a:extLst>
          </a:blip>
          <a:stretch>
            <a:fillRect/>
          </a:stretch>
        </p:blipFill>
        <p:spPr>
          <a:xfrm>
            <a:off x="5577668" y="4106108"/>
            <a:ext cx="1275588" cy="850392"/>
          </a:xfrm>
          <a:prstGeom prst="rect">
            <a:avLst/>
          </a:prstGeom>
        </p:spPr>
      </p:pic>
      <p:pic>
        <p:nvPicPr>
          <p:cNvPr id="12" name="Picture 11"/>
          <p:cNvPicPr>
            <a:picLocks/>
          </p:cNvPicPr>
          <p:nvPr/>
        </p:nvPicPr>
        <p:blipFill>
          <a:blip r:embed="rId10">
            <a:extLst>
              <a:ext uri="{28A0092B-C50C-407E-A947-70E740481C1C}">
                <a14:useLocalDpi xmlns:a14="http://schemas.microsoft.com/office/drawing/2010/main" val="0"/>
              </a:ext>
            </a:extLst>
          </a:blip>
          <a:stretch>
            <a:fillRect/>
          </a:stretch>
        </p:blipFill>
        <p:spPr>
          <a:xfrm>
            <a:off x="5032237" y="8031682"/>
            <a:ext cx="1275588" cy="850392"/>
          </a:xfrm>
          <a:prstGeom prst="rect">
            <a:avLst/>
          </a:prstGeom>
        </p:spPr>
      </p:pic>
      <p:pic>
        <p:nvPicPr>
          <p:cNvPr id="13" name="Picture 12"/>
          <p:cNvPicPr>
            <a:picLocks/>
          </p:cNvPicPr>
          <p:nvPr/>
        </p:nvPicPr>
        <p:blipFill>
          <a:blip r:embed="rId11">
            <a:extLst>
              <a:ext uri="{28A0092B-C50C-407E-A947-70E740481C1C}">
                <a14:useLocalDpi xmlns:a14="http://schemas.microsoft.com/office/drawing/2010/main" val="0"/>
              </a:ext>
            </a:extLst>
          </a:blip>
          <a:stretch>
            <a:fillRect/>
          </a:stretch>
        </p:blipFill>
        <p:spPr>
          <a:xfrm>
            <a:off x="6565984" y="8031682"/>
            <a:ext cx="1132672" cy="850392"/>
          </a:xfrm>
          <a:prstGeom prst="rect">
            <a:avLst/>
          </a:prstGeom>
        </p:spPr>
      </p:pic>
      <p:pic>
        <p:nvPicPr>
          <p:cNvPr id="20" name="Picture 19">
            <a:extLst>
              <a:ext uri="{FF2B5EF4-FFF2-40B4-BE49-F238E27FC236}">
                <a16:creationId xmlns:a16="http://schemas.microsoft.com/office/drawing/2014/main" id="{3BF425C7-745E-4D4E-8C3A-CEF7C769ECB8}"/>
              </a:ext>
            </a:extLst>
          </p:cNvPr>
          <p:cNvPicPr>
            <a:picLocks/>
          </p:cNvPicPr>
          <p:nvPr/>
        </p:nvPicPr>
        <p:blipFill>
          <a:blip r:embed="rId12">
            <a:extLst>
              <a:ext uri="{28A0092B-C50C-407E-A947-70E740481C1C}">
                <a14:useLocalDpi xmlns:a14="http://schemas.microsoft.com/office/drawing/2010/main" val="0"/>
              </a:ext>
            </a:extLst>
          </a:blip>
          <a:stretch>
            <a:fillRect/>
          </a:stretch>
        </p:blipFill>
        <p:spPr>
          <a:xfrm>
            <a:off x="67122" y="4106108"/>
            <a:ext cx="1132084" cy="850392"/>
          </a:xfrm>
          <a:prstGeom prst="rect">
            <a:avLst/>
          </a:prstGeom>
        </p:spPr>
      </p:pic>
      <p:pic>
        <p:nvPicPr>
          <p:cNvPr id="21" name="Picture 20">
            <a:extLst>
              <a:ext uri="{FF2B5EF4-FFF2-40B4-BE49-F238E27FC236}">
                <a16:creationId xmlns:a16="http://schemas.microsoft.com/office/drawing/2014/main" id="{38120B34-137C-45F8-90B3-ED4BC7CA9CF3}"/>
              </a:ext>
            </a:extLst>
          </p:cNvPr>
          <p:cNvPicPr>
            <a:picLocks/>
          </p:cNvPicPr>
          <p:nvPr/>
        </p:nvPicPr>
        <p:blipFill>
          <a:blip r:embed="rId13">
            <a:extLst>
              <a:ext uri="{28A0092B-C50C-407E-A947-70E740481C1C}">
                <a14:useLocalDpi xmlns:a14="http://schemas.microsoft.com/office/drawing/2010/main" val="0"/>
              </a:ext>
            </a:extLst>
          </a:blip>
          <a:stretch>
            <a:fillRect/>
          </a:stretch>
        </p:blipFill>
        <p:spPr>
          <a:xfrm>
            <a:off x="1407257" y="4106108"/>
            <a:ext cx="1275588" cy="850392"/>
          </a:xfrm>
          <a:prstGeom prst="rect">
            <a:avLst/>
          </a:prstGeom>
        </p:spPr>
      </p:pic>
      <p:pic>
        <p:nvPicPr>
          <p:cNvPr id="22" name="Picture 21">
            <a:extLst>
              <a:ext uri="{FF2B5EF4-FFF2-40B4-BE49-F238E27FC236}">
                <a16:creationId xmlns:a16="http://schemas.microsoft.com/office/drawing/2014/main" id="{0A305389-9B22-4295-A79B-F4C5FEC7639A}"/>
              </a:ext>
            </a:extLst>
          </p:cNvPr>
          <p:cNvPicPr>
            <a:picLocks/>
          </p:cNvPicPr>
          <p:nvPr/>
        </p:nvPicPr>
        <p:blipFill>
          <a:blip r:embed="rId14">
            <a:extLst>
              <a:ext uri="{28A0092B-C50C-407E-A947-70E740481C1C}">
                <a14:useLocalDpi xmlns:a14="http://schemas.microsoft.com/office/drawing/2010/main" val="0"/>
              </a:ext>
            </a:extLst>
          </a:blip>
          <a:stretch>
            <a:fillRect/>
          </a:stretch>
        </p:blipFill>
        <p:spPr>
          <a:xfrm>
            <a:off x="2890896" y="4106108"/>
            <a:ext cx="1137998" cy="850392"/>
          </a:xfrm>
          <a:prstGeom prst="rect">
            <a:avLst/>
          </a:prstGeom>
        </p:spPr>
      </p:pic>
      <p:pic>
        <p:nvPicPr>
          <p:cNvPr id="23" name="Picture 22">
            <a:extLst>
              <a:ext uri="{FF2B5EF4-FFF2-40B4-BE49-F238E27FC236}">
                <a16:creationId xmlns:a16="http://schemas.microsoft.com/office/drawing/2014/main" id="{BA380B06-2EFA-4BBD-8F74-69215E6A8184}"/>
              </a:ext>
            </a:extLst>
          </p:cNvPr>
          <p:cNvPicPr>
            <a:picLocks/>
          </p:cNvPicPr>
          <p:nvPr/>
        </p:nvPicPr>
        <p:blipFill>
          <a:blip r:embed="rId15">
            <a:extLst>
              <a:ext uri="{28A0092B-C50C-407E-A947-70E740481C1C}">
                <a14:useLocalDpi xmlns:a14="http://schemas.microsoft.com/office/drawing/2010/main" val="0"/>
              </a:ext>
            </a:extLst>
          </a:blip>
          <a:stretch>
            <a:fillRect/>
          </a:stretch>
        </p:blipFill>
        <p:spPr>
          <a:xfrm>
            <a:off x="4236945" y="4106108"/>
            <a:ext cx="1132672" cy="850392"/>
          </a:xfrm>
          <a:prstGeom prst="rect">
            <a:avLst/>
          </a:prstGeom>
        </p:spPr>
      </p:pic>
      <p:pic>
        <p:nvPicPr>
          <p:cNvPr id="24" name="Picture 23">
            <a:extLst>
              <a:ext uri="{FF2B5EF4-FFF2-40B4-BE49-F238E27FC236}">
                <a16:creationId xmlns:a16="http://schemas.microsoft.com/office/drawing/2014/main" id="{5D3BFE71-810C-4A35-9B23-9DAB22B5A380}"/>
              </a:ext>
            </a:extLst>
          </p:cNvPr>
          <p:cNvPicPr>
            <a:picLocks/>
          </p:cNvPicPr>
          <p:nvPr/>
        </p:nvPicPr>
        <p:blipFill>
          <a:blip r:embed="rId16">
            <a:extLst>
              <a:ext uri="{28A0092B-C50C-407E-A947-70E740481C1C}">
                <a14:useLocalDpi xmlns:a14="http://schemas.microsoft.com/office/drawing/2010/main" val="0"/>
              </a:ext>
            </a:extLst>
          </a:blip>
          <a:stretch>
            <a:fillRect/>
          </a:stretch>
        </p:blipFill>
        <p:spPr>
          <a:xfrm>
            <a:off x="67122" y="8031682"/>
            <a:ext cx="956691" cy="850392"/>
          </a:xfrm>
          <a:prstGeom prst="rect">
            <a:avLst/>
          </a:prstGeom>
        </p:spPr>
      </p:pic>
      <p:pic>
        <p:nvPicPr>
          <p:cNvPr id="25" name="Picture 24">
            <a:extLst>
              <a:ext uri="{FF2B5EF4-FFF2-40B4-BE49-F238E27FC236}">
                <a16:creationId xmlns:a16="http://schemas.microsoft.com/office/drawing/2014/main" id="{C35F7496-0090-4BEA-AF5F-EB65CECE20FA}"/>
              </a:ext>
            </a:extLst>
          </p:cNvPr>
          <p:cNvPicPr>
            <a:picLocks/>
          </p:cNvPicPr>
          <p:nvPr/>
        </p:nvPicPr>
        <p:blipFill>
          <a:blip r:embed="rId17">
            <a:extLst>
              <a:ext uri="{28A0092B-C50C-407E-A947-70E740481C1C}">
                <a14:useLocalDpi xmlns:a14="http://schemas.microsoft.com/office/drawing/2010/main" val="0"/>
              </a:ext>
            </a:extLst>
          </a:blip>
          <a:stretch>
            <a:fillRect/>
          </a:stretch>
        </p:blipFill>
        <p:spPr>
          <a:xfrm>
            <a:off x="1281974" y="8031682"/>
            <a:ext cx="1275588" cy="850392"/>
          </a:xfrm>
          <a:prstGeom prst="rect">
            <a:avLst/>
          </a:prstGeom>
        </p:spPr>
      </p:pic>
    </p:spTree>
    <p:extLst>
      <p:ext uri="{BB962C8B-B14F-4D97-AF65-F5344CB8AC3E}">
        <p14:creationId xmlns:p14="http://schemas.microsoft.com/office/powerpoint/2010/main" val="3881893191"/>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216</TotalTime>
  <Words>376</Words>
  <Application>Microsoft Office PowerPoint</Application>
  <PresentationFormat>Custom</PresentationFormat>
  <Paragraphs>11</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Calibri Light</vt:lpstr>
      <vt:lpstr>Georgia</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 Thomas Price</dc:creator>
  <cp:lastModifiedBy>A. Thomas Price</cp:lastModifiedBy>
  <cp:revision>69</cp:revision>
  <dcterms:created xsi:type="dcterms:W3CDTF">2016-10-21T14:02:21Z</dcterms:created>
  <dcterms:modified xsi:type="dcterms:W3CDTF">2019-03-29T17:41:31Z</dcterms:modified>
</cp:coreProperties>
</file>