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June 16</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$325,000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380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77</cp:revision>
  <dcterms:created xsi:type="dcterms:W3CDTF">2016-10-21T14:02:21Z</dcterms:created>
  <dcterms:modified xsi:type="dcterms:W3CDTF">2019-06-12T17:28:53Z</dcterms:modified>
</cp:coreProperties>
</file>