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1"/>
            <a:ext cx="7752080" cy="850393"/>
          </a:xfrm>
        </p:spPr>
        <p:txBody>
          <a:bodyPr>
            <a:noAutofit/>
          </a:bodyPr>
          <a:lstStyle/>
          <a:p>
            <a:r>
              <a:rPr lang="en-US" sz="2800" b="1" dirty="0">
                <a:ln w="3175">
                  <a:noFill/>
                </a:ln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Goudy Old Style" panose="02020502050305020303" pitchFamily="18" charset="0"/>
              </a:rPr>
              <a:t>Owner Says Bring All Offers! </a:t>
            </a:r>
            <a:br>
              <a:rPr lang="en-US" sz="2800" b="1" dirty="0">
                <a:ln w="3175">
                  <a:noFill/>
                </a:ln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000" i="1" dirty="0">
                <a:ln w="3175">
                  <a:noFill/>
                </a:ln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Goudy Old Style" panose="02020502050305020303" pitchFamily="18" charset="0"/>
              </a:rPr>
              <a:t>Move-in Ready Single-story Home With </a:t>
            </a:r>
            <a:r>
              <a:rPr lang="en-US" sz="2000" i="1" dirty="0">
                <a:ln w="3175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Goudy Old Style" panose="02020502050305020303" pitchFamily="18" charset="0"/>
              </a:rPr>
              <a:t>Private Backyard In D2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33" y="5181860"/>
            <a:ext cx="7435932" cy="3123940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Charming 3 bedroom ranch style home with a desirable open floor plan located in the highly sought after Dorchester II School District. This a real dream house that backs up to a large wooded lot for added privacy. As you enter the home, you are greeted with a vaulted ceiling, wonderful dark hardwood floors in the master and living space and a wood-burning fireplace- great for those cool nights. The large kitchen and dining room are open light and airy. Spacious master bedroom with vaulted ceiling and a walk-in closet, dual vanities, shower and garden tub. The master suite is in the back of the house, which makes for a good retreat. The 2 additional bedrooms are a generous size and bath are on the opposite side of the home. HVAC less than 5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yrs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old. Enjoy the evening from your screened-in porch so quiet and peaceful you can hear the fountain from the pond. Outback you'll find a lush garden and a fire pit perfect for entertaining guests or enjoying a family evening. Sunburst Lakes is a popular neighborhood with a neighborhood pool, great schools and close to lots of shopping.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741" y="9211948"/>
            <a:ext cx="2887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Marthe Teixeira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(917) 325-8033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marthe@agentownedrealty.com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677" y="9267921"/>
            <a:ext cx="1167045" cy="5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8680" y="9827568"/>
            <a:ext cx="45750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AgentOwned Preferred Group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824 Johnnie Dodds Blvd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Mt Pleasant, SC 29464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1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060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41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071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731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73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07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060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4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364970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184 Jupiter Lane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Sunburst Lakes | Summerville, SC 29483 | MLS# 20009109 | $229,000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41" y="918622"/>
            <a:ext cx="3657600" cy="2438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7B98B-7676-4F52-B530-72FEFD98EB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3060" y="918622"/>
            <a:ext cx="3657600" cy="2443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43D03B-0527-4DF1-8543-24D086F48DD6}"/>
              </a:ext>
            </a:extLst>
          </p:cNvPr>
          <p:cNvSpPr/>
          <p:nvPr/>
        </p:nvSpPr>
        <p:spPr>
          <a:xfrm>
            <a:off x="4724405" y="9211948"/>
            <a:ext cx="2886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Scott Fulton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843-324-8845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scott.fulton@agentownedrealty.com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Goudy Old Style</vt:lpstr>
      <vt:lpstr>Trebuchet MS</vt:lpstr>
      <vt:lpstr>Office Theme</vt:lpstr>
      <vt:lpstr>Owner Says Bring All Offers!  Move-in Ready Single-story Home With Private Backyard In D2 Schools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62</cp:revision>
  <dcterms:created xsi:type="dcterms:W3CDTF">2006-08-16T00:00:00Z</dcterms:created>
  <dcterms:modified xsi:type="dcterms:W3CDTF">2020-04-23T14:58:41Z</dcterms:modified>
</cp:coreProperties>
</file>