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538" y="100581"/>
            <a:ext cx="3643880" cy="5488738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3538" y="100581"/>
            <a:ext cx="3643880" cy="986956"/>
          </a:xfrm>
          <a:noFill/>
        </p:spPr>
        <p:txBody>
          <a:bodyPr anchor="t">
            <a:noAutofit/>
          </a:bodyPr>
          <a:lstStyle/>
          <a:p>
            <a:r>
              <a:rPr lang="en-US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1880's Home</a:t>
            </a:r>
            <a:endParaRPr lang="en-US" sz="22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31" y="5589319"/>
            <a:ext cx="6577587" cy="2560495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1880 home was built in the Charleston Single Style of Architecture. </a:t>
            </a:r>
            <a:r>
              <a:rPr lang="en-US" sz="1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Beautiful''Heart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of Pine'' floors throughout the home. Large multiple windows allow for lots of sunlight permeating throughout the home. Kitchen was updated around 1995 -nice built-in wall oven and microwave. Formal Living Room with Fireplace- Formal Dining Room with Built-Ins- Bright kitchen nook overlooking the screened-in porch and deck that leads to a detached one car garage and an additional parking spot. Home shares 8' easement with neighbor on the right to allow access to garage and parking spot. Upstairs are 3 nice sized bedrooms including the master with large walk-in closet, bath has separate tub and shower with dual sinks. </a:t>
            </a:r>
            <a:r>
              <a:rPr lang="en-US" sz="15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Front bedroom has access to upstairs porch.</a:t>
            </a:r>
            <a:endParaRPr lang="en-US" sz="15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73538" y="4673369"/>
            <a:ext cx="3784460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184 Wentworth Street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29401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18007563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$979,000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0" y="100581"/>
            <a:ext cx="1202845" cy="1684688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659" y="100581"/>
            <a:ext cx="1202845" cy="757615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659" y="1027655"/>
            <a:ext cx="1202845" cy="757615"/>
          </a:xfrm>
          <a:prstGeom prst="rect">
            <a:avLst/>
          </a:prstGeom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11612F2-BE92-45CE-B2AD-7E5B3E5D399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661" y="3904630"/>
            <a:ext cx="1202843" cy="1684688"/>
          </a:xfrm>
          <a:prstGeom prst="rect">
            <a:avLst/>
          </a:prstGeom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2ADA75A-1077-4894-8B4A-BB68C6A8541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29" y="3904630"/>
            <a:ext cx="1202845" cy="757614"/>
          </a:xfrm>
          <a:prstGeom prst="rect">
            <a:avLst/>
          </a:prstGeom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8972426-3393-4DE3-ABF5-20C4BEE84CA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0" y="4831704"/>
            <a:ext cx="1202844" cy="757614"/>
          </a:xfrm>
          <a:prstGeom prst="rect">
            <a:avLst/>
          </a:prstGeom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4737251-4F41-4943-8501-7DF812F9060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0" y="1954729"/>
            <a:ext cx="2683674" cy="178044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166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1880's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2018-03-29T20:26:37Z</dcterms:modified>
</cp:coreProperties>
</file>