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87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5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8800"/>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13924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78584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292032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C40C15-2CBC-40EB-88FB-E14616FDB445}" type="datetimeFigureOut">
              <a:rPr lang="en-US" smtClean="0"/>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109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8800"/>
            </a:lvl1pPr>
          </a:lstStyle>
          <a:p>
            <a:r>
              <a:rPr lang="en-US" smtClean="0"/>
              <a:t>Click to edit Master title style</a:t>
            </a:r>
            <a:endParaRPr lang="en-US"/>
          </a:p>
        </p:txBody>
      </p:sp>
      <p:sp>
        <p:nvSpPr>
          <p:cNvPr id="3" name="Text Placeholder 2"/>
          <p:cNvSpPr>
            <a:spLocks noGrp="1"/>
          </p:cNvSpPr>
          <p:nvPr>
            <p:ph type="body" idx="1"/>
          </p:nvPr>
        </p:nvSpPr>
        <p:spPr>
          <a:xfrm>
            <a:off x="530304" y="6731213"/>
            <a:ext cx="6703695" cy="2200274"/>
          </a:xfrm>
        </p:spPr>
        <p:txBody>
          <a:bodyPr/>
          <a:lstStyle>
            <a:lvl1pPr marL="0" indent="0">
              <a:buNone/>
              <a:defRPr sz="3520">
                <a:solidFill>
                  <a:schemeClr val="tx1">
                    <a:tint val="75000"/>
                  </a:schemeClr>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C40C15-2CBC-40EB-88FB-E14616FDB445}" type="datetimeFigureOut">
              <a:rPr lang="en-US" smtClean="0"/>
              <a:t>3/25/2016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287164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1055" y="3927899"/>
            <a:ext cx="2087820"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26030" y="3927899"/>
            <a:ext cx="2087821"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C40C15-2CBC-40EB-88FB-E14616FDB445}" type="datetimeFigureOut">
              <a:rPr lang="en-US" smtClean="0"/>
              <a:t>3/25/2016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49266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C40C15-2CBC-40EB-88FB-E14616FDB445}" type="datetimeFigureOut">
              <a:rPr lang="en-US" smtClean="0"/>
              <a:t>3/25/2016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010966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C40C15-2CBC-40EB-88FB-E14616FDB445}" type="datetimeFigureOut">
              <a:rPr lang="en-US" smtClean="0"/>
              <a:t>3/25/2016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2302659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40C15-2CBC-40EB-88FB-E14616FDB445}" type="datetimeFigureOut">
              <a:rPr lang="en-US" smtClean="0"/>
              <a:t>3/25/2016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543781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Content Placeholder 2"/>
          <p:cNvSpPr>
            <a:spLocks noGrp="1"/>
          </p:cNvSpPr>
          <p:nvPr>
            <p:ph idx="1"/>
          </p:nvPr>
        </p:nvSpPr>
        <p:spPr>
          <a:xfrm>
            <a:off x="3304282" y="1448224"/>
            <a:ext cx="3934778"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3/25/2016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17302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4693"/>
            </a:lvl1pPr>
          </a:lstStyle>
          <a:p>
            <a:r>
              <a:rPr lang="en-US" smtClean="0"/>
              <a:t>Click to edit Master title style</a:t>
            </a:r>
            <a:endParaRPr lang="en-US"/>
          </a:p>
        </p:txBody>
      </p:sp>
      <p:sp>
        <p:nvSpPr>
          <p:cNvPr id="3" name="Picture Placeholder 2"/>
          <p:cNvSpPr>
            <a:spLocks noGrp="1"/>
          </p:cNvSpPr>
          <p:nvPr>
            <p:ph type="pic" idx="1"/>
          </p:nvPr>
        </p:nvSpPr>
        <p:spPr>
          <a:xfrm>
            <a:off x="3304282" y="1448224"/>
            <a:ext cx="3934778" cy="7147983"/>
          </a:xfrm>
        </p:spPr>
        <p:txBody>
          <a:bodyPr/>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C40C15-2CBC-40EB-88FB-E14616FDB445}" type="datetimeFigureOut">
              <a:rPr lang="en-US" smtClean="0"/>
              <a:t>3/25/2016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A87F27-DD5E-4262-8F27-C8B530250354}" type="slidenum">
              <a:rPr lang="en-US" smtClean="0"/>
              <a:t>‹#›</a:t>
            </a:fld>
            <a:endParaRPr lang="en-US"/>
          </a:p>
        </p:txBody>
      </p:sp>
    </p:spTree>
    <p:extLst>
      <p:ext uri="{BB962C8B-B14F-4D97-AF65-F5344CB8AC3E}">
        <p14:creationId xmlns:p14="http://schemas.microsoft.com/office/powerpoint/2010/main" val="375363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51C40C15-2CBC-40EB-88FB-E14616FDB445}" type="datetimeFigureOut">
              <a:rPr lang="en-US" smtClean="0"/>
              <a:t>3/25/2016</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D2A87F27-DD5E-4262-8F27-C8B530250354}" type="slidenum">
              <a:rPr lang="en-US" smtClean="0"/>
              <a:t>‹#›</a:t>
            </a:fld>
            <a:endParaRPr lang="en-US"/>
          </a:p>
        </p:txBody>
      </p:sp>
    </p:spTree>
    <p:extLst>
      <p:ext uri="{BB962C8B-B14F-4D97-AF65-F5344CB8AC3E}">
        <p14:creationId xmlns:p14="http://schemas.microsoft.com/office/powerpoint/2010/main" val="2581667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341150" rtl="0" eaLnBrk="1" latinLnBrk="0" hangingPunct="1">
        <a:lnSpc>
          <a:spcPct val="90000"/>
        </a:lnSpc>
        <a:spcBef>
          <a:spcPct val="0"/>
        </a:spcBef>
        <a:buNone/>
        <a:defRPr sz="6453"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187DC"/>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684717"/>
            <a:ext cx="7772400" cy="4373683"/>
          </a:xfrm>
          <a:prstGeom prst="rect">
            <a:avLst/>
          </a:prstGeom>
        </p:spPr>
      </p:pic>
      <p:sp>
        <p:nvSpPr>
          <p:cNvPr id="2" name="Title 1"/>
          <p:cNvSpPr>
            <a:spLocks noGrp="1"/>
          </p:cNvSpPr>
          <p:nvPr>
            <p:ph type="ctrTitle"/>
          </p:nvPr>
        </p:nvSpPr>
        <p:spPr>
          <a:xfrm>
            <a:off x="0" y="1"/>
            <a:ext cx="7772400" cy="1093303"/>
          </a:xfrm>
        </p:spPr>
        <p:txBody>
          <a:bodyPr anchor="t">
            <a:noAutofit/>
          </a:bodyPr>
          <a:lstStyle/>
          <a:p>
            <a:r>
              <a:rPr lang="en-US" sz="3200" b="1" dirty="0">
                <a:ln>
                  <a:solidFill>
                    <a:schemeClr val="bg1"/>
                  </a:solidFill>
                </a:ln>
                <a:solidFill>
                  <a:schemeClr val="bg1"/>
                </a:solidFill>
                <a:effectLst>
                  <a:outerShdw blurRad="50800" dist="38100" dir="5400000" algn="t" rotWithShape="0">
                    <a:prstClr val="black">
                      <a:alpha val="40000"/>
                    </a:prstClr>
                  </a:outerShdw>
                </a:effectLst>
              </a:rPr>
              <a:t>1851 </a:t>
            </a:r>
            <a:r>
              <a:rPr lang="en-US" sz="3200" b="1" dirty="0" err="1">
                <a:ln>
                  <a:solidFill>
                    <a:schemeClr val="bg1"/>
                  </a:solidFill>
                </a:ln>
                <a:solidFill>
                  <a:schemeClr val="bg1"/>
                </a:solidFill>
                <a:effectLst>
                  <a:outerShdw blurRad="50800" dist="38100" dir="5400000" algn="t" rotWithShape="0">
                    <a:prstClr val="black">
                      <a:alpha val="40000"/>
                    </a:prstClr>
                  </a:outerShdw>
                </a:effectLst>
              </a:rPr>
              <a:t>Delacourt</a:t>
            </a:r>
            <a:r>
              <a:rPr lang="en-US" sz="3200" b="1" dirty="0">
                <a:ln>
                  <a:solidFill>
                    <a:schemeClr val="bg1"/>
                  </a:solidFill>
                </a:ln>
                <a:solidFill>
                  <a:schemeClr val="bg1"/>
                </a:solidFill>
                <a:effectLst>
                  <a:outerShdw blurRad="50800" dist="38100" dir="5400000" algn="t" rotWithShape="0">
                    <a:prstClr val="black">
                      <a:alpha val="40000"/>
                    </a:prstClr>
                  </a:outerShdw>
                </a:effectLst>
              </a:rPr>
              <a:t> Avenue</a:t>
            </a:r>
            <a:r>
              <a:rPr lang="en-US" sz="3200" b="1" dirty="0" smtClean="0">
                <a:ln>
                  <a:solidFill>
                    <a:schemeClr val="bg1"/>
                  </a:solidFill>
                </a:ln>
                <a:solidFill>
                  <a:schemeClr val="bg1"/>
                </a:solidFill>
                <a:effectLst>
                  <a:outerShdw blurRad="50800" dist="38100" dir="5400000" algn="t" rotWithShape="0">
                    <a:prstClr val="black">
                      <a:alpha val="40000"/>
                    </a:prstClr>
                  </a:outerShdw>
                </a:effectLst>
              </a:rPr>
              <a:t/>
            </a:r>
            <a:br>
              <a:rPr lang="en-US" sz="3200" b="1" dirty="0" smtClean="0">
                <a:ln>
                  <a:solidFill>
                    <a:schemeClr val="bg1"/>
                  </a:solidFill>
                </a:ln>
                <a:solidFill>
                  <a:schemeClr val="bg1"/>
                </a:solidFill>
                <a:effectLst>
                  <a:outerShdw blurRad="50800" dist="38100" dir="5400000" algn="t" rotWithShape="0">
                    <a:prstClr val="black">
                      <a:alpha val="40000"/>
                    </a:prstClr>
                  </a:outerShdw>
                </a:effectLst>
              </a:rPr>
            </a:br>
            <a:r>
              <a:rPr lang="en-US" sz="2000" dirty="0">
                <a:ln>
                  <a:solidFill>
                    <a:schemeClr val="bg1"/>
                  </a:solidFill>
                </a:ln>
                <a:solidFill>
                  <a:schemeClr val="bg1"/>
                </a:solidFill>
                <a:effectLst>
                  <a:outerShdw blurRad="50800" dist="38100" dir="5400000" algn="t" rotWithShape="0">
                    <a:prstClr val="black">
                      <a:alpha val="40000"/>
                    </a:prstClr>
                  </a:outerShdw>
                </a:effectLst>
              </a:rPr>
              <a:t>Planters Pointe :: Mount </a:t>
            </a:r>
            <a:r>
              <a:rPr lang="en-US" sz="2000" dirty="0" smtClean="0">
                <a:ln>
                  <a:solidFill>
                    <a:schemeClr val="bg1"/>
                  </a:solidFill>
                </a:ln>
                <a:solidFill>
                  <a:schemeClr val="bg1"/>
                </a:solidFill>
                <a:effectLst>
                  <a:outerShdw blurRad="50800" dist="38100" dir="5400000" algn="t" rotWithShape="0">
                    <a:prstClr val="black">
                      <a:alpha val="40000"/>
                    </a:prstClr>
                  </a:outerShdw>
                </a:effectLst>
              </a:rPr>
              <a:t>Pleasant :: MLS</a:t>
            </a:r>
            <a:r>
              <a:rPr lang="en-US" sz="2000" dirty="0">
                <a:ln>
                  <a:solidFill>
                    <a:schemeClr val="bg1"/>
                  </a:solidFill>
                </a:ln>
                <a:solidFill>
                  <a:schemeClr val="bg1"/>
                </a:solidFill>
                <a:effectLst>
                  <a:outerShdw blurRad="50800" dist="38100" dir="5400000" algn="t" rotWithShape="0">
                    <a:prstClr val="black">
                      <a:alpha val="40000"/>
                    </a:prstClr>
                  </a:outerShdw>
                </a:effectLst>
              </a:rPr>
              <a:t># 15029466 :: $599,990</a:t>
            </a:r>
            <a:endParaRPr lang="en-US" sz="2000" dirty="0">
              <a:ln>
                <a:solidFill>
                  <a:schemeClr val="bg1"/>
                </a:solidFill>
              </a:ln>
              <a:solidFill>
                <a:schemeClr val="bg1"/>
              </a:solidFill>
              <a:effectLst>
                <a:outerShdw blurRad="50800" dist="38100" dir="5400000" algn="t" rotWithShape="0">
                  <a:prstClr val="black">
                    <a:alpha val="40000"/>
                  </a:prstClr>
                </a:outerShdw>
              </a:effectLst>
            </a:endParaRPr>
          </a:p>
        </p:txBody>
      </p:sp>
      <p:sp>
        <p:nvSpPr>
          <p:cNvPr id="3" name="Subtitle 2"/>
          <p:cNvSpPr>
            <a:spLocks noGrp="1"/>
          </p:cNvSpPr>
          <p:nvPr>
            <p:ph type="subTitle" idx="1"/>
          </p:nvPr>
        </p:nvSpPr>
        <p:spPr>
          <a:xfrm>
            <a:off x="1818860" y="4030264"/>
            <a:ext cx="4134680" cy="5046125"/>
          </a:xfrm>
        </p:spPr>
        <p:txBody>
          <a:bodyPr>
            <a:noAutofit/>
          </a:bodyPr>
          <a:lstStyle/>
          <a:p>
            <a:r>
              <a:rPr lang="en-US" sz="1200" dirty="0">
                <a:solidFill>
                  <a:schemeClr val="bg1"/>
                </a:solidFill>
              </a:rPr>
              <a:t>The Perfect Elevated home and located on an amazing marsh </a:t>
            </a:r>
            <a:r>
              <a:rPr lang="en-US" sz="1200" dirty="0" err="1">
                <a:solidFill>
                  <a:schemeClr val="bg1"/>
                </a:solidFill>
              </a:rPr>
              <a:t>Homesite</a:t>
            </a:r>
            <a:r>
              <a:rPr lang="en-US" sz="1200" dirty="0">
                <a:solidFill>
                  <a:schemeClr val="bg1"/>
                </a:solidFill>
              </a:rPr>
              <a:t> in a cul-de-sac. Simply breathtaking views of the Marsh that lead out to the Wando River! This architecturally distinctive, elevated, bright and open home offers incredible sunsets. Being filled with upgrades, character and charm. The Front Porch is great for Rocking Chairs and/or a swing. The Appliances included are Over the Range Hood, Gas Stove, Built-in Oven and Dishwasher. Granite counters, custom cabinets with a huge granite island make this home a chef's dream. The Kitchen and Family Room are open for fantastic entertainment for family and guests. A comfortable eat-in kitchen area offers plenty of space. The Screened porch is a perfect place to watch the sunset over the marsh.</a:t>
            </a:r>
            <a:endParaRPr lang="en-US" sz="1200" dirty="0">
              <a:solidFill>
                <a:schemeClr val="bg1"/>
              </a:solidFill>
            </a:endParaRPr>
          </a:p>
        </p:txBody>
      </p:sp>
      <p:pic>
        <p:nvPicPr>
          <p:cNvPr id="5" name="Picture 4"/>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177914" y="969978"/>
            <a:ext cx="1462021" cy="974681"/>
          </a:xfrm>
          <a:prstGeom prst="rect">
            <a:avLst/>
          </a:prstGeom>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177914" y="3303386"/>
            <a:ext cx="1462021" cy="974681"/>
          </a:xfrm>
          <a:prstGeom prst="rect">
            <a:avLst/>
          </a:prstGeom>
        </p:spPr>
      </p:pic>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77914" y="2136682"/>
            <a:ext cx="1462021" cy="974681"/>
          </a:xfrm>
          <a:prstGeom prst="rect">
            <a:avLst/>
          </a:prstGeom>
        </p:spPr>
      </p:pic>
      <p:pic>
        <p:nvPicPr>
          <p:cNvPr id="8" name="Picture 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27983" y="969978"/>
            <a:ext cx="1462021" cy="974681"/>
          </a:xfrm>
          <a:prstGeom prst="rect">
            <a:avLst/>
          </a:prstGeom>
        </p:spPr>
      </p:pic>
      <p:pic>
        <p:nvPicPr>
          <p:cNvPr id="9" name="Picture 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27983" y="3303160"/>
            <a:ext cx="1462021" cy="974681"/>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27983" y="2136569"/>
            <a:ext cx="1462021" cy="974681"/>
          </a:xfrm>
          <a:prstGeom prst="rect">
            <a:avLst/>
          </a:prstGeom>
        </p:spPr>
      </p:pic>
      <p:pic>
        <p:nvPicPr>
          <p:cNvPr id="11" name="Picture 1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77914" y="4470090"/>
            <a:ext cx="1462021" cy="974681"/>
          </a:xfrm>
          <a:prstGeom prst="rect">
            <a:avLst/>
          </a:prstGeom>
        </p:spPr>
      </p:pic>
      <p:pic>
        <p:nvPicPr>
          <p:cNvPr id="12" name="Picture 11"/>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127474" y="4469751"/>
            <a:ext cx="1463040" cy="975360"/>
          </a:xfrm>
          <a:prstGeom prst="rect">
            <a:avLst/>
          </a:prstGeom>
        </p:spPr>
      </p:pic>
      <p:sp>
        <p:nvSpPr>
          <p:cNvPr id="14" name="Rectangle 13"/>
          <p:cNvSpPr/>
          <p:nvPr/>
        </p:nvSpPr>
        <p:spPr>
          <a:xfrm>
            <a:off x="0" y="9076729"/>
            <a:ext cx="3886200" cy="984885"/>
          </a:xfrm>
          <a:prstGeom prst="rect">
            <a:avLst/>
          </a:prstGeom>
        </p:spPr>
        <p:txBody>
          <a:bodyPr>
            <a:spAutoFit/>
          </a:bodyPr>
          <a:lstStyle/>
          <a:p>
            <a:r>
              <a:rPr lang="en-US" sz="1600" b="1" dirty="0" smtClean="0">
                <a:solidFill>
                  <a:srgbClr val="FFFF00"/>
                </a:solidFill>
                <a:effectLst>
                  <a:outerShdw blurRad="38100" dist="38100" dir="2700000" algn="tl">
                    <a:srgbClr val="000000">
                      <a:alpha val="43137"/>
                    </a:srgbClr>
                  </a:outerShdw>
                </a:effectLst>
              </a:rPr>
              <a:t>Chris Eller</a:t>
            </a:r>
          </a:p>
          <a:p>
            <a:r>
              <a:rPr lang="en-US" sz="1400" dirty="0" smtClean="0">
                <a:solidFill>
                  <a:srgbClr val="FFFF00"/>
                </a:solidFill>
                <a:effectLst>
                  <a:outerShdw blurRad="38100" dist="38100" dir="2700000" algn="tl">
                    <a:srgbClr val="000000">
                      <a:alpha val="43137"/>
                    </a:srgbClr>
                  </a:outerShdw>
                </a:effectLst>
              </a:rPr>
              <a:t>EPRO, GRN, SFR, REALTOR, CRS</a:t>
            </a:r>
          </a:p>
          <a:p>
            <a:r>
              <a:rPr lang="en-US" sz="1400" dirty="0" smtClean="0">
                <a:solidFill>
                  <a:srgbClr val="FFFF00"/>
                </a:solidFill>
                <a:effectLst>
                  <a:outerShdw blurRad="38100" dist="38100" dir="2700000" algn="tl">
                    <a:srgbClr val="000000">
                      <a:alpha val="43137"/>
                    </a:srgbClr>
                  </a:outerShdw>
                </a:effectLst>
              </a:rPr>
              <a:t>(843) 343-3359</a:t>
            </a:r>
          </a:p>
          <a:p>
            <a:r>
              <a:rPr lang="en-US" sz="1400" dirty="0" smtClean="0">
                <a:solidFill>
                  <a:srgbClr val="FFFF00"/>
                </a:solidFill>
                <a:effectLst>
                  <a:outerShdw blurRad="38100" dist="38100" dir="2700000" algn="tl">
                    <a:srgbClr val="000000">
                      <a:alpha val="43137"/>
                    </a:srgbClr>
                  </a:outerShdw>
                </a:effectLst>
              </a:rPr>
              <a:t>iconicdevelopments@gmail.com</a:t>
            </a:r>
            <a:endParaRPr lang="en-US" sz="1400" dirty="0">
              <a:solidFill>
                <a:srgbClr val="FFFF00"/>
              </a:solidFill>
              <a:effectLst>
                <a:outerShdw blurRad="38100" dist="38100" dir="2700000" algn="tl">
                  <a:srgbClr val="000000">
                    <a:alpha val="43137"/>
                  </a:srgbClr>
                </a:outerShdw>
              </a:effectLst>
            </a:endParaRPr>
          </a:p>
        </p:txBody>
      </p:sp>
      <p:sp>
        <p:nvSpPr>
          <p:cNvPr id="15" name="Rectangle 14"/>
          <p:cNvSpPr/>
          <p:nvPr/>
        </p:nvSpPr>
        <p:spPr>
          <a:xfrm>
            <a:off x="3886200" y="9053052"/>
            <a:ext cx="3886200" cy="984885"/>
          </a:xfrm>
          <a:prstGeom prst="rect">
            <a:avLst/>
          </a:prstGeom>
        </p:spPr>
        <p:txBody>
          <a:bodyPr>
            <a:spAutoFit/>
          </a:bodyPr>
          <a:lstStyle/>
          <a:p>
            <a:pPr algn="r"/>
            <a:r>
              <a:rPr lang="en-US" sz="1600" b="1" dirty="0" smtClean="0">
                <a:solidFill>
                  <a:srgbClr val="FFFF00"/>
                </a:solidFill>
                <a:effectLst>
                  <a:outerShdw blurRad="38100" dist="38100" dir="2700000" algn="tl">
                    <a:srgbClr val="000000">
                      <a:alpha val="43137"/>
                    </a:srgbClr>
                  </a:outerShdw>
                </a:effectLst>
              </a:rPr>
              <a:t>GFH Realty, LLC</a:t>
            </a:r>
          </a:p>
          <a:p>
            <a:pPr algn="r"/>
            <a:r>
              <a:rPr lang="en-US" sz="1400" dirty="0" smtClean="0">
                <a:solidFill>
                  <a:srgbClr val="FFFF00"/>
                </a:solidFill>
                <a:effectLst>
                  <a:outerShdw blurRad="38100" dist="38100" dir="2700000" algn="tl">
                    <a:srgbClr val="000000">
                      <a:alpha val="43137"/>
                    </a:srgbClr>
                  </a:outerShdw>
                </a:effectLst>
              </a:rPr>
              <a:t>498 Wando Park Blvd Suite 1125</a:t>
            </a:r>
          </a:p>
          <a:p>
            <a:pPr algn="r"/>
            <a:r>
              <a:rPr lang="en-US" sz="1400" dirty="0" smtClean="0">
                <a:solidFill>
                  <a:srgbClr val="FFFF00"/>
                </a:solidFill>
                <a:effectLst>
                  <a:outerShdw blurRad="38100" dist="38100" dir="2700000" algn="tl">
                    <a:srgbClr val="000000">
                      <a:alpha val="43137"/>
                    </a:srgbClr>
                  </a:outerShdw>
                </a:effectLst>
              </a:rPr>
              <a:t>Mt. Pleasant, SC 29464</a:t>
            </a:r>
          </a:p>
          <a:p>
            <a:pPr algn="r"/>
            <a:r>
              <a:rPr lang="en-US" sz="1400" dirty="0" smtClean="0">
                <a:solidFill>
                  <a:srgbClr val="FFFF00"/>
                </a:solidFill>
                <a:effectLst>
                  <a:outerShdw blurRad="38100" dist="38100" dir="2700000" algn="tl">
                    <a:srgbClr val="000000">
                      <a:alpha val="43137"/>
                    </a:srgbClr>
                  </a:outerShdw>
                </a:effectLst>
              </a:rPr>
              <a:t>www.gallowayfamilyhomes.com</a:t>
            </a:r>
            <a:endParaRPr lang="en-US" sz="1400" dirty="0">
              <a:solidFill>
                <a:srgbClr val="FFFF00"/>
              </a:solidFill>
              <a:effectLst>
                <a:outerShdw blurRad="38100" dist="38100" dir="2700000" algn="tl">
                  <a:srgbClr val="000000">
                    <a:alpha val="43137"/>
                  </a:srgbClr>
                </a:outerShdw>
              </a:effectLst>
            </a:endParaRPr>
          </a:p>
        </p:txBody>
      </p:sp>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5201" y="7811649"/>
            <a:ext cx="486106" cy="732087"/>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77914" y="6804177"/>
            <a:ext cx="1463040" cy="975360"/>
          </a:xfrm>
          <a:prstGeom prst="rect">
            <a:avLst/>
          </a:prstGeom>
        </p:spPr>
      </p:pic>
      <p:pic>
        <p:nvPicPr>
          <p:cNvPr id="18" name="Picture 17"/>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77914" y="5636794"/>
            <a:ext cx="1463040" cy="975360"/>
          </a:xfrm>
          <a:prstGeom prst="rect">
            <a:avLst/>
          </a:prstGeom>
        </p:spPr>
      </p:pic>
      <p:pic>
        <p:nvPicPr>
          <p:cNvPr id="19" name="Picture 18"/>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77914" y="7971561"/>
            <a:ext cx="1463040" cy="975360"/>
          </a:xfrm>
          <a:prstGeom prst="rect">
            <a:avLst/>
          </a:prstGeom>
        </p:spPr>
      </p:pic>
      <p:pic>
        <p:nvPicPr>
          <p:cNvPr id="20" name="Picture 1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127474" y="7971561"/>
            <a:ext cx="1463040" cy="975360"/>
          </a:xfrm>
          <a:prstGeom prst="rect">
            <a:avLst/>
          </a:prstGeom>
        </p:spPr>
      </p:pic>
      <p:pic>
        <p:nvPicPr>
          <p:cNvPr id="21" name="Picture 20"/>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6127474" y="5637021"/>
            <a:ext cx="1463040" cy="975360"/>
          </a:xfrm>
          <a:prstGeom prst="rect">
            <a:avLst/>
          </a:prstGeom>
        </p:spPr>
      </p:pic>
      <p:pic>
        <p:nvPicPr>
          <p:cNvPr id="22" name="Picture 21"/>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6126964" y="6804291"/>
            <a:ext cx="1463040" cy="975360"/>
          </a:xfrm>
          <a:prstGeom prst="rect">
            <a:avLst/>
          </a:prstGeom>
        </p:spPr>
      </p:pic>
      <p:pic>
        <p:nvPicPr>
          <p:cNvPr id="13" name="Picture 12"/>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1828800" y="969978"/>
            <a:ext cx="4114800" cy="2743200"/>
          </a:xfrm>
          <a:prstGeom prst="rect">
            <a:avLst/>
          </a:prstGeom>
        </p:spPr>
      </p:pic>
    </p:spTree>
    <p:extLst>
      <p:ext uri="{BB962C8B-B14F-4D97-AF65-F5344CB8AC3E}">
        <p14:creationId xmlns:p14="http://schemas.microsoft.com/office/powerpoint/2010/main" val="7273016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174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1851 Delacourt Avenue Planters Pointe :: Mount Pleasant :: MLS# 15029466 :: $599,990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14</cp:revision>
  <dcterms:created xsi:type="dcterms:W3CDTF">2015-07-03T21:49:28Z</dcterms:created>
  <dcterms:modified xsi:type="dcterms:W3CDTF">2016-03-25T12:05:07Z</dcterms:modified>
</cp:coreProperties>
</file>