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3/22/2018</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7"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787" y="48141"/>
            <a:ext cx="3587156" cy="237822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10334" y="8839152"/>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59787" y="2545191"/>
            <a:ext cx="7715312" cy="1010920"/>
          </a:xfrm>
        </p:spPr>
        <p:txBody>
          <a:bodyPr anchor="t">
            <a:noAutofit/>
          </a:bodyPr>
          <a:lstStyle/>
          <a:p>
            <a:r>
              <a:rPr lang="en-US" sz="2400" b="1" dirty="0">
                <a:solidFill>
                  <a:schemeClr val="bg1"/>
                </a:solidFill>
                <a:latin typeface="Georgia" panose="02040502050405020303" pitchFamily="18" charset="0"/>
                <a:cs typeface="Microsoft Sans Serif" panose="020B0604020202020204" pitchFamily="34" charset="0"/>
              </a:rPr>
              <a:t>1854 Beechwood Road</a:t>
            </a:r>
            <a:br>
              <a:rPr lang="en-US" sz="2000" b="1" dirty="0">
                <a:solidFill>
                  <a:schemeClr val="bg1"/>
                </a:solidFill>
                <a:latin typeface="Georgia" panose="02040502050405020303" pitchFamily="18" charset="0"/>
                <a:cs typeface="Microsoft Sans Serif" panose="020B0604020202020204" pitchFamily="34" charset="0"/>
              </a:rPr>
            </a:br>
            <a:r>
              <a:rPr lang="fr-FR" sz="1800" dirty="0" err="1">
                <a:solidFill>
                  <a:schemeClr val="bg1"/>
                </a:solidFill>
                <a:latin typeface="Georgia" panose="02040502050405020303" pitchFamily="18" charset="0"/>
                <a:cs typeface="Microsoft Sans Serif" panose="020B0604020202020204" pitchFamily="34" charset="0"/>
              </a:rPr>
              <a:t>Pierpont</a:t>
            </a:r>
            <a:r>
              <a:rPr lang="fr-FR" sz="1800" dirty="0">
                <a:solidFill>
                  <a:schemeClr val="bg1"/>
                </a:solidFill>
                <a:latin typeface="Georgia" panose="02040502050405020303" pitchFamily="18" charset="0"/>
                <a:cs typeface="Microsoft Sans Serif" panose="020B0604020202020204" pitchFamily="34" charset="0"/>
              </a:rPr>
              <a:t> ~ Charleston, SC 29414 ~ MLS# 18007076 ~ $379,000</a:t>
            </a:r>
            <a:endParaRPr lang="en-US" sz="1050" dirty="0">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5397" y="4829692"/>
            <a:ext cx="7715311" cy="2549954"/>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Enjoy the huge open floor concept in this beautiful home. Large base moldings and crown throughout gives this home the Charleston charm. As you enter you are greeted into the foyer and the extra large living room, dining room, and study. The large eat in kitchen is a plus which looks out to a great sized backyard great for the family dog. The master bedroom is very large, with a beautiful tiled bathroom with walk in tiled shower and large jetted tub. The master closet is HUGE. The bonus feature of this home is the amount of storage in the walk up attic that can be converted into a bedroom, playroom, or movie theater. Bring your show cars for the high ceiling garage that can easily accommodate a lift. This home has it all. A must see in person to truly appreciate this one of a kind home!</a:t>
            </a:r>
          </a:p>
        </p:txBody>
      </p:sp>
      <p:sp>
        <p:nvSpPr>
          <p:cNvPr id="6" name="Rectangle 5"/>
          <p:cNvSpPr/>
          <p:nvPr/>
        </p:nvSpPr>
        <p:spPr>
          <a:xfrm>
            <a:off x="3894641" y="8839152"/>
            <a:ext cx="3877759" cy="707886"/>
          </a:xfrm>
          <a:prstGeom prst="rect">
            <a:avLst/>
          </a:prstGeom>
        </p:spPr>
        <p:txBody>
          <a:bodyPr wrap="square">
            <a:spAutoFit/>
          </a:bodyPr>
          <a:lstStyle/>
          <a:p>
            <a:pPr algn="r"/>
            <a:r>
              <a:rPr lang="en-US" sz="1600" b="1" dirty="0">
                <a:latin typeface="Georgia" panose="02040502050405020303" pitchFamily="18" charset="0"/>
                <a:cs typeface="Microsoft Sans Serif" panose="020B0604020202020204" pitchFamily="34" charset="0"/>
              </a:rPr>
              <a:t>Kelly Rozier</a:t>
            </a:r>
          </a:p>
          <a:p>
            <a:pPr algn="r"/>
            <a:r>
              <a:rPr lang="en-US" sz="1200" dirty="0">
                <a:latin typeface="Georgia" panose="02040502050405020303" pitchFamily="18" charset="0"/>
                <a:cs typeface="Microsoft Sans Serif" panose="020B0604020202020204" pitchFamily="34" charset="0"/>
              </a:rPr>
              <a:t>(843) 209-3129</a:t>
            </a:r>
          </a:p>
          <a:p>
            <a:pPr algn="r"/>
            <a:r>
              <a:rPr lang="en-US" sz="1200" dirty="0">
                <a:latin typeface="Georgia" panose="02040502050405020303" pitchFamily="18" charset="0"/>
                <a:cs typeface="Microsoft Sans Serif" panose="020B0604020202020204" pitchFamily="34" charset="0"/>
              </a:rPr>
              <a:t>kelly.rozier@agentownedrealty.com</a:t>
            </a:r>
          </a:p>
        </p:txBody>
      </p:sp>
      <p:sp>
        <p:nvSpPr>
          <p:cNvPr id="9" name="Rectangle 8"/>
          <p:cNvSpPr/>
          <p:nvPr/>
        </p:nvSpPr>
        <p:spPr>
          <a:xfrm>
            <a:off x="5397" y="9601200"/>
            <a:ext cx="7772400" cy="446276"/>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902 Savannah Hwy | Charleston, SC 29407</a:t>
            </a:r>
          </a:p>
          <a:p>
            <a:pPr algn="ctr"/>
            <a:r>
              <a:rPr lang="en-US" sz="700" dirty="0">
                <a:latin typeface="Georgia" panose="02040502050405020303" pitchFamily="18" charset="0"/>
                <a:cs typeface="Microsoft Sans Serif" panose="020B0604020202020204" pitchFamily="34" charset="0"/>
              </a:rPr>
              <a:t>Real Estate • Mortgage • Insurance</a:t>
            </a:r>
          </a:p>
          <a:p>
            <a:pPr algn="ctr"/>
            <a:r>
              <a:rPr lang="en-US" sz="800" dirty="0">
                <a:latin typeface="Georgia" panose="02040502050405020303" pitchFamily="18" charset="0"/>
                <a:cs typeface="Microsoft Sans Serif" panose="020B0604020202020204" pitchFamily="34" charset="0"/>
              </a:rPr>
              <a:t>www.AgentOwned.com</a:t>
            </a: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959972" y="9154271"/>
            <a:ext cx="734950" cy="73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3655143" y="48140"/>
            <a:ext cx="4065565" cy="2308324"/>
          </a:xfrm>
          <a:prstGeom prst="rect">
            <a:avLst/>
          </a:prstGeom>
          <a:noFill/>
        </p:spPr>
        <p:txBody>
          <a:bodyPr wrap="square" lIns="91440" tIns="45720" rIns="91440" bIns="45720">
            <a:spAutoFit/>
          </a:bodyPr>
          <a:lstStyle/>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Just Listed</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Open House</a:t>
            </a:r>
          </a:p>
          <a:p>
            <a:pPr algn="ct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Saturday, March 24</a:t>
            </a:r>
            <a:r>
              <a:rPr lang="en-US" sz="3600" b="1" cap="none" spc="0" baseline="3000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th</a:t>
            </a: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 11-1 </a:t>
            </a:r>
          </a:p>
        </p:txBody>
      </p:sp>
      <p:sp>
        <p:nvSpPr>
          <p:cNvPr id="8" name="Rectangle 7"/>
          <p:cNvSpPr/>
          <p:nvPr/>
        </p:nvSpPr>
        <p:spPr>
          <a:xfrm>
            <a:off x="-3762075" y="2462960"/>
            <a:ext cx="3728103"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Just Reduced!</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7000" y="771639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9786" y="3674937"/>
            <a:ext cx="1562527" cy="10359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27" name="Rectangle 26"/>
          <p:cNvSpPr/>
          <p:nvPr/>
        </p:nvSpPr>
        <p:spPr>
          <a:xfrm>
            <a:off x="-2803" y="8839152"/>
            <a:ext cx="3877759" cy="707886"/>
          </a:xfrm>
          <a:prstGeom prst="rect">
            <a:avLst/>
          </a:prstGeom>
        </p:spPr>
        <p:txBody>
          <a:bodyPr wrap="square">
            <a:spAutoFit/>
          </a:bodyPr>
          <a:lstStyle/>
          <a:p>
            <a:r>
              <a:rPr lang="en-US" sz="1600" b="1" dirty="0">
                <a:latin typeface="Georgia" panose="02040502050405020303" pitchFamily="18" charset="0"/>
                <a:cs typeface="Microsoft Sans Serif" panose="020B0604020202020204" pitchFamily="34" charset="0"/>
              </a:rPr>
              <a:t>Andrew Sorrentino</a:t>
            </a:r>
          </a:p>
          <a:p>
            <a:r>
              <a:rPr lang="en-US" sz="1200" dirty="0">
                <a:latin typeface="Georgia" panose="02040502050405020303" pitchFamily="18" charset="0"/>
                <a:cs typeface="Microsoft Sans Serif" panose="020B0604020202020204" pitchFamily="34" charset="0"/>
              </a:rPr>
              <a:t>(843) 371-6218</a:t>
            </a:r>
          </a:p>
          <a:p>
            <a:r>
              <a:rPr lang="en-US" sz="1200" dirty="0">
                <a:latin typeface="Georgia" panose="02040502050405020303" pitchFamily="18" charset="0"/>
                <a:cs typeface="Microsoft Sans Serif" panose="020B0604020202020204" pitchFamily="34" charset="0"/>
              </a:rPr>
              <a:t>andrew.sorrentino@agentowned.com</a:t>
            </a:r>
          </a:p>
        </p:txBody>
      </p:sp>
      <p:pic>
        <p:nvPicPr>
          <p:cNvPr id="17" name="Picture 2">
            <a:extLst>
              <a:ext uri="{FF2B5EF4-FFF2-40B4-BE49-F238E27FC236}">
                <a16:creationId xmlns:a16="http://schemas.microsoft.com/office/drawing/2014/main" id="{2DF43B53-58E8-4160-899F-8C054E95221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084415" y="3674937"/>
            <a:ext cx="1562526" cy="10359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8" name="Picture 2">
            <a:extLst>
              <a:ext uri="{FF2B5EF4-FFF2-40B4-BE49-F238E27FC236}">
                <a16:creationId xmlns:a16="http://schemas.microsoft.com/office/drawing/2014/main" id="{079CA2DE-1A28-4665-B6FD-3D696E832A75}"/>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109044" y="3674937"/>
            <a:ext cx="1562526" cy="10359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9" name="Picture 2">
            <a:extLst>
              <a:ext uri="{FF2B5EF4-FFF2-40B4-BE49-F238E27FC236}">
                <a16:creationId xmlns:a16="http://schemas.microsoft.com/office/drawing/2014/main" id="{D575A5B8-4593-44BC-938F-AC757254FA9B}"/>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133673" y="3674937"/>
            <a:ext cx="1562526" cy="10359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C084F99B-6383-4ED3-9A68-CB262C5A372F}"/>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786" y="7498471"/>
            <a:ext cx="1562526" cy="10359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1" name="Picture 2">
            <a:extLst>
              <a:ext uri="{FF2B5EF4-FFF2-40B4-BE49-F238E27FC236}">
                <a16:creationId xmlns:a16="http://schemas.microsoft.com/office/drawing/2014/main" id="{B3E5CD9F-65BB-4A8B-9E80-C621611C192E}"/>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084415" y="7498471"/>
            <a:ext cx="1562526" cy="10359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2" name="Picture 2">
            <a:extLst>
              <a:ext uri="{FF2B5EF4-FFF2-40B4-BE49-F238E27FC236}">
                <a16:creationId xmlns:a16="http://schemas.microsoft.com/office/drawing/2014/main" id="{63E3414E-B7B9-4A52-BFC4-06DAB5E4EEDE}"/>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109044" y="7498471"/>
            <a:ext cx="1562526" cy="10359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3" name="Picture 2">
            <a:extLst>
              <a:ext uri="{FF2B5EF4-FFF2-40B4-BE49-F238E27FC236}">
                <a16:creationId xmlns:a16="http://schemas.microsoft.com/office/drawing/2014/main" id="{E88317BB-5D03-484C-A2AF-CC9DCEDD20A2}"/>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133673" y="7498471"/>
            <a:ext cx="1562526" cy="103592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263</TotalTime>
  <Words>229</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Arial</vt:lpstr>
      <vt:lpstr>Calibri</vt:lpstr>
      <vt:lpstr>Georgia</vt:lpstr>
      <vt:lpstr>Microsoft Sans Serif</vt:lpstr>
      <vt:lpstr>Narkisim</vt:lpstr>
      <vt:lpstr>Office Theme</vt:lpstr>
      <vt:lpstr>1854 Beechwood Road Pierpont ~ Charleston, SC 29414 ~ MLS# 18007076 ~ $379,000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2018-03-22T13:50:27Z</dcterms:modified>
</cp:coreProperties>
</file>