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C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61" d="100"/>
          <a:sy n="61" d="100"/>
        </p:scale>
        <p:origin x="2429" y="5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58122480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83C64"/>
            </a:gs>
            <a:gs pos="21000">
              <a:schemeClr val="accent1">
                <a:tint val="44500"/>
                <a:satMod val="160000"/>
              </a:schemeClr>
            </a:gs>
            <a:gs pos="63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2" b="4062"/>
          <a:stretch/>
        </p:blipFill>
        <p:spPr>
          <a:xfrm>
            <a:off x="0" y="609443"/>
            <a:ext cx="7314629" cy="448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315199" cy="543396"/>
          </a:xfr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Open House Sunday Sept 19 from 1-4pm</a:t>
            </a:r>
            <a:endParaRPr lang="en-US" sz="2500" b="1" i="1" dirty="0">
              <a:ln w="3175">
                <a:noFill/>
              </a:ln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172465"/>
            <a:ext cx="7315199" cy="1905500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4 </a:t>
            </a:r>
            <a:r>
              <a:rPr lang="en-US" sz="1800" dirty="0" err="1">
                <a:solidFill>
                  <a:srgbClr val="283C64"/>
                </a:solidFill>
                <a:latin typeface="Century Gothic" panose="020B0502020202020204" pitchFamily="34" charset="0"/>
              </a:rPr>
              <a:t>br</a:t>
            </a:r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, 2.5 BA, 2416 sq ft, </a:t>
            </a:r>
            <a:r>
              <a:rPr lang="en-US" sz="1800" dirty="0" err="1">
                <a:solidFill>
                  <a:srgbClr val="283C64"/>
                </a:solidFill>
                <a:latin typeface="Century Gothic" panose="020B0502020202020204" pitchFamily="34" charset="0"/>
              </a:rPr>
              <a:t>marshfront</a:t>
            </a:r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, large .8 acre lot with large parking area for boat or RV. 2 car garage, Frog, roof and AC 2 years old. New kitchen cabinets, countertops, marble floor and refrigerator. New wood floors in family room with wooden log fireplace, partial fence, separate dining, frog, screened porch, gas </a:t>
            </a:r>
            <a:r>
              <a:rPr lang="en-US" sz="1800" dirty="0" err="1">
                <a:solidFill>
                  <a:srgbClr val="283C64"/>
                </a:solidFill>
                <a:latin typeface="Century Gothic" panose="020B0502020202020204" pitchFamily="34" charset="0"/>
              </a:rPr>
              <a:t>Renai</a:t>
            </a:r>
            <a:r>
              <a:rPr lang="en-US" sz="1800" dirty="0">
                <a:solidFill>
                  <a:srgbClr val="283C64"/>
                </a:solidFill>
                <a:latin typeface="Century Gothic" panose="020B0502020202020204" pitchFamily="34" charset="0"/>
              </a:rPr>
              <a:t> tankless water heater, central gas heat &amp; electric AC.</a:t>
            </a:r>
          </a:p>
          <a:p>
            <a:r>
              <a:rPr lang="en-US" sz="1800" i="1" dirty="0">
                <a:solidFill>
                  <a:srgbClr val="283C64"/>
                </a:solidFill>
                <a:latin typeface="Century Gothic" panose="020B0502020202020204" pitchFamily="34" charset="0"/>
              </a:rPr>
              <a:t>Take a video tour: </a:t>
            </a:r>
            <a:r>
              <a:rPr lang="en-US" sz="1800" i="1" dirty="0">
                <a:solidFill>
                  <a:srgbClr val="283C64"/>
                </a:solidFill>
                <a:latin typeface="Century Gothic" panose="020B0502020202020204" pitchFamily="34" charset="0"/>
                <a:hlinkClick r:id="rId3"/>
              </a:rPr>
              <a:t>https://vimeo.com/581224809</a:t>
            </a:r>
            <a:r>
              <a:rPr lang="en-US" sz="1800" i="1" dirty="0">
                <a:solidFill>
                  <a:srgbClr val="283C64"/>
                </a:solidFill>
                <a:latin typeface="Century Gothic" panose="020B0502020202020204" pitchFamily="34" charset="0"/>
              </a:rPr>
              <a:t> 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13181" y="8541542"/>
            <a:ext cx="1102019" cy="234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892107" y="8347028"/>
            <a:ext cx="2743200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283C64"/>
                </a:solidFill>
                <a:latin typeface="Century Gothic" panose="020B0502020202020204" pitchFamily="34" charset="0"/>
              </a:rPr>
              <a:t>Paul Bazemore</a:t>
            </a:r>
          </a:p>
          <a:p>
            <a:pPr algn="ctr"/>
            <a:r>
              <a:rPr lang="pt-BR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M 843-524-6900</a:t>
            </a:r>
          </a:p>
          <a:p>
            <a:pPr algn="ctr"/>
            <a:r>
              <a:rPr lang="pt-BR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randybazemore99@gmail.com</a:t>
            </a:r>
            <a:endParaRPr lang="en-US" sz="1000" dirty="0">
              <a:solidFill>
                <a:srgbClr val="283C64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029200"/>
            <a:ext cx="73151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283C64"/>
                </a:solidFill>
                <a:latin typeface="Century Gothic" panose="020B0502020202020204" pitchFamily="34" charset="0"/>
              </a:rPr>
              <a:t>1854 Hutton Court</a:t>
            </a:r>
          </a:p>
          <a:p>
            <a:pPr algn="ctr"/>
            <a:r>
              <a:rPr lang="en-US" sz="2000" b="1" dirty="0">
                <a:solidFill>
                  <a:srgbClr val="283C64"/>
                </a:solidFill>
                <a:latin typeface="Century Gothic" panose="020B0502020202020204" pitchFamily="34" charset="0"/>
              </a:rPr>
              <a:t>West Ashley Plantation - Charleston, SC 29407</a:t>
            </a:r>
          </a:p>
          <a:p>
            <a:pPr algn="ctr"/>
            <a:r>
              <a:rPr lang="en-US" sz="2000" b="1" dirty="0">
                <a:solidFill>
                  <a:srgbClr val="283C64"/>
                </a:solidFill>
                <a:latin typeface="Century Gothic" panose="020B0502020202020204" pitchFamily="34" charset="0"/>
              </a:rPr>
              <a:t>MLS# 21019054 - $479,900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686532" y="8305093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Paul Bazemore Realty &amp; Associates</a:t>
            </a:r>
          </a:p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4832 Hwy 162 Unit B</a:t>
            </a:r>
          </a:p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Hollywood, SC 29449</a:t>
            </a:r>
          </a:p>
          <a:p>
            <a:pPr algn="ctr"/>
            <a:r>
              <a:rPr lang="en-US" sz="1000" dirty="0">
                <a:solidFill>
                  <a:srgbClr val="283C64"/>
                </a:solidFill>
                <a:latin typeface="Century Gothic" panose="020B0502020202020204" pitchFamily="34" charset="0"/>
              </a:rPr>
              <a:t>www.bazemorerealty.com</a:t>
            </a:r>
          </a:p>
        </p:txBody>
      </p:sp>
      <p:pic>
        <p:nvPicPr>
          <p:cNvPr id="15" name="Picture 3">
            <a:extLst>
              <a:ext uri="{FF2B5EF4-FFF2-40B4-BE49-F238E27FC236}">
                <a16:creationId xmlns:a16="http://schemas.microsoft.com/office/drawing/2014/main" id="{EC587575-F28A-45CF-A359-06503D6D6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89812" y="8270416"/>
            <a:ext cx="517641" cy="77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1587</TotalTime>
  <Words>149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Sunday Sept 19 from 1-4pm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65</cp:revision>
  <dcterms:created xsi:type="dcterms:W3CDTF">2006-08-16T00:00:00Z</dcterms:created>
  <dcterms:modified xsi:type="dcterms:W3CDTF">2021-09-18T12:01:29Z</dcterms:modified>
</cp:coreProperties>
</file>