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5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8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2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FDD0E-1DD8-445A-AC5C-ED9833C876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DC1E5D-E04A-4568-A4BC-9A87AEF15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rick building with a tree and a parking lot&#10;&#10;Description automatically generated">
            <a:extLst>
              <a:ext uri="{FF2B5EF4-FFF2-40B4-BE49-F238E27FC236}">
                <a16:creationId xmlns:a16="http://schemas.microsoft.com/office/drawing/2014/main" id="{1CFEDD74-41C9-E1BE-68CB-51176D72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9"/>
          <a:stretch/>
        </p:blipFill>
        <p:spPr>
          <a:xfrm>
            <a:off x="-17917" y="0"/>
            <a:ext cx="6875918" cy="388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BCA40-0F37-83C5-9AAC-3315B3F6F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917" y="0"/>
            <a:ext cx="6875917" cy="604760"/>
          </a:xfrm>
          <a:solidFill>
            <a:srgbClr val="0E2841">
              <a:alpha val="50196"/>
            </a:srgbClr>
          </a:solidFill>
        </p:spPr>
        <p:txBody>
          <a:bodyPr anchor="b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1st Floor Condo in Montclair</a:t>
            </a:r>
            <a:br>
              <a:rPr lang="en-US" sz="1800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-US" sz="1800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Fully Renovated Bathrooms &amp; Updated Throughout!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AE17-01D0-90C7-DDDA-D0E16685E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10" y="5642760"/>
            <a:ext cx="6520180" cy="2853539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Finest Unit in Montclair- 1st Floor, No Steps, fully updated Bathrooms and updated Kitchen, just steps from the main pool and a semi-private green area out back. Welcome to Montclair! Conveniently located on 17 and the IOP Connector (close to the beach) and across from the finest shopping at Mt P Town Center. The complex features 2 pools, clubhouse that is rentable for parties, tennis courts, playground, walking trails, gazebo &amp; ponds. The unit has been updated with new- carpet, paint, kitchen flooring &amp; countertops. The primary bedroom is spacious and has a double door closet in the BR and BA. The BA was fully transformed into a beautiful oasis w/ walk-in shower w/ bench, sliding glass doors &amp; niche. A new vanity featuring double sinks finishes the transformed bath. The second bedroom is large enough for a King bed and also features a double door closet. The hall bath has also been completely renovated and features a fully tiled shower, new flooring &amp; beautiful vanity with great storage including slide-out electrical outlets. The kitchen was updated with a single level countertop featuring a leathered granite, plus new floors and some updated appliances. A laundry room provides extra storage and a washer/dryer that convey. Out back through the slider door you'll find a screened in porch, perfect for a morning coffee, overlooking the semi-private green space. There is also a storage closet that houses a new water heater. First floor, beautifully updated, amazing amenities all minutes from world class shopping, dining &amp; beaches- this is truly an amazing property, come see what 1856-A Montclair Dr can do for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75319-A8E5-3EE3-510F-7120C469511A}"/>
              </a:ext>
            </a:extLst>
          </p:cNvPr>
          <p:cNvSpPr/>
          <p:nvPr/>
        </p:nvSpPr>
        <p:spPr>
          <a:xfrm>
            <a:off x="7232452" y="1585320"/>
            <a:ext cx="289335" cy="697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2FA8A-501B-43F6-9108-58020AD72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80" y="3134360"/>
            <a:ext cx="1269640" cy="676402"/>
          </a:xfrm>
          <a:prstGeom prst="rect">
            <a:avLst/>
          </a:prstGeom>
          <a:effectLst/>
        </p:spPr>
      </p:pic>
      <p:pic>
        <p:nvPicPr>
          <p:cNvPr id="23" name="Picture 22" descr="A room with a view of a grass yard&#10;&#10;Description automatically generated">
            <a:extLst>
              <a:ext uri="{FF2B5EF4-FFF2-40B4-BE49-F238E27FC236}">
                <a16:creationId xmlns:a16="http://schemas.microsoft.com/office/drawing/2014/main" id="{8BA50092-5142-E9EC-E5EA-0E9A738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7" y="3828626"/>
            <a:ext cx="1828800" cy="1218903"/>
          </a:xfrm>
          <a:prstGeom prst="rect">
            <a:avLst/>
          </a:prstGeom>
        </p:spPr>
      </p:pic>
      <p:pic>
        <p:nvPicPr>
          <p:cNvPr id="15" name="Picture 14" descr="A living room with a couch and a dining area&#10;&#10;Description automatically generated">
            <a:extLst>
              <a:ext uri="{FF2B5EF4-FFF2-40B4-BE49-F238E27FC236}">
                <a16:creationId xmlns:a16="http://schemas.microsoft.com/office/drawing/2014/main" id="{F15FD2F3-4A86-6735-B292-D5B93CCB4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" y="881018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7" name="Picture 16" descr="A dining table and chairs in a room&#10;&#10;Description automatically generated">
            <a:extLst>
              <a:ext uri="{FF2B5EF4-FFF2-40B4-BE49-F238E27FC236}">
                <a16:creationId xmlns:a16="http://schemas.microsoft.com/office/drawing/2014/main" id="{CC0CCD5F-9F1F-80B2-CD21-9B870C9AB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" y="3261888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 descr="A kitchen with a marble countertop&#10;&#10;Description automatically generated">
            <a:extLst>
              <a:ext uri="{FF2B5EF4-FFF2-40B4-BE49-F238E27FC236}">
                <a16:creationId xmlns:a16="http://schemas.microsoft.com/office/drawing/2014/main" id="{62A32F8E-D362-8D1E-B4BD-46F6454AA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" y="2071453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1" name="Picture 20" descr="A bedroom with a bed and a desk&#10;&#10;Description automatically generated">
            <a:extLst>
              <a:ext uri="{FF2B5EF4-FFF2-40B4-BE49-F238E27FC236}">
                <a16:creationId xmlns:a16="http://schemas.microsoft.com/office/drawing/2014/main" id="{68F082B0-DA70-94E8-66EF-F1B39BE0A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" y="4452323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5" name="Picture 24" descr="A swimming pool with chairs and trees in the background&#10;&#10;Description automatically generated">
            <a:extLst>
              <a:ext uri="{FF2B5EF4-FFF2-40B4-BE49-F238E27FC236}">
                <a16:creationId xmlns:a16="http://schemas.microsoft.com/office/drawing/2014/main" id="{DE362B15-C3AC-EC04-B37B-039154B3F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90" y="881152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7" name="Picture 26" descr="A playground in a yard&#10;&#10;Description automatically generated">
            <a:extLst>
              <a:ext uri="{FF2B5EF4-FFF2-40B4-BE49-F238E27FC236}">
                <a16:creationId xmlns:a16="http://schemas.microsoft.com/office/drawing/2014/main" id="{5A869E16-AF2A-38EB-A5A4-69958E327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90" y="4452189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9" name="Picture 28" descr="A river running through a grassy area&#10;&#10;Description automatically generated">
            <a:extLst>
              <a:ext uri="{FF2B5EF4-FFF2-40B4-BE49-F238E27FC236}">
                <a16:creationId xmlns:a16="http://schemas.microsoft.com/office/drawing/2014/main" id="{2A08F8E5-1D4D-14E0-EAAE-A698DEDF0D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90" y="2071721"/>
            <a:ext cx="1371600" cy="9141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1" name="Picture 30" descr="A tennis court with a net&#10;&#10;Description automatically generated">
            <a:extLst>
              <a:ext uri="{FF2B5EF4-FFF2-40B4-BE49-F238E27FC236}">
                <a16:creationId xmlns:a16="http://schemas.microsoft.com/office/drawing/2014/main" id="{D8FC5122-92E2-78D6-E65A-63EC0A1449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90" y="3262290"/>
            <a:ext cx="1371600" cy="91350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529EDB0-87EF-0247-F009-D6B3C5FDCA72}"/>
              </a:ext>
            </a:extLst>
          </p:cNvPr>
          <p:cNvSpPr txBox="1">
            <a:spLocks/>
          </p:cNvSpPr>
          <p:nvPr/>
        </p:nvSpPr>
        <p:spPr>
          <a:xfrm>
            <a:off x="-17918" y="8770620"/>
            <a:ext cx="6875918" cy="373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latin typeface="Levenim MT" panose="02010502060101010101" pitchFamily="2" charset="-79"/>
                <a:cs typeface="Levenim MT" panose="02010502060101010101" pitchFamily="2" charset="-79"/>
              </a:rPr>
              <a:t>Peter H Derry | PHD Properties | 843-367-5399 | </a:t>
            </a:r>
            <a:r>
              <a:rPr lang="en-US" sz="1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peter@phdproperties.realestate</a:t>
            </a:r>
            <a:endParaRPr lang="en-US" sz="7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234BE4-24C6-C15A-166E-470621DC2BA1}"/>
              </a:ext>
            </a:extLst>
          </p:cNvPr>
          <p:cNvSpPr txBox="1">
            <a:spLocks/>
          </p:cNvSpPr>
          <p:nvPr/>
        </p:nvSpPr>
        <p:spPr>
          <a:xfrm>
            <a:off x="-3910902" y="2743150"/>
            <a:ext cx="3663464" cy="13151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000" dirty="0">
                <a:latin typeface="Levenim MT" panose="02010502060101010101" pitchFamily="2" charset="-79"/>
                <a:cs typeface="Levenim MT" panose="02010502060101010101" pitchFamily="2" charset="-79"/>
              </a:rPr>
              <a:t>1856 Montclair Drive A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Levenim MT" panose="02010502060101010101" pitchFamily="2" charset="-79"/>
                <a:cs typeface="Levenim MT" panose="02010502060101010101" pitchFamily="2" charset="-79"/>
              </a:rPr>
              <a:t>Mount Pleasant, SC 29464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Levenim MT" panose="02010502060101010101" pitchFamily="2" charset="-79"/>
                <a:cs typeface="Levenim MT" panose="02010502060101010101" pitchFamily="2" charset="-79"/>
              </a:rPr>
              <a:t>MLS# 24005191 | $375,000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4DBAD-1A63-3FC0-35E0-78BDBA1E89F7}"/>
              </a:ext>
            </a:extLst>
          </p:cNvPr>
          <p:cNvSpPr txBox="1"/>
          <p:nvPr/>
        </p:nvSpPr>
        <p:spPr>
          <a:xfrm>
            <a:off x="1645920" y="4140010"/>
            <a:ext cx="3545840" cy="122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Levenim MT" panose="02010502060101010101" pitchFamily="2" charset="-79"/>
                <a:cs typeface="Levenim MT" panose="02010502060101010101" pitchFamily="2" charset="-79"/>
              </a:rPr>
              <a:t>1856 Montclair Drive A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latin typeface="Levenim MT" panose="02010502060101010101" pitchFamily="2" charset="-79"/>
                <a:cs typeface="Levenim MT" panose="02010502060101010101" pitchFamily="2" charset="-79"/>
              </a:rPr>
              <a:t>Mount Pleasant, SC 29464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latin typeface="Levenim MT" panose="02010502060101010101" pitchFamily="2" charset="-79"/>
                <a:cs typeface="Levenim MT" panose="02010502060101010101" pitchFamily="2" charset="-79"/>
              </a:rPr>
              <a:t>MLS# 24005191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latin typeface="Levenim MT" panose="02010502060101010101" pitchFamily="2" charset="-79"/>
                <a:cs typeface="Levenim MT" panose="02010502060101010101" pitchFamily="2" charset="-79"/>
              </a:rPr>
              <a:t>$375,000</a:t>
            </a:r>
          </a:p>
        </p:txBody>
      </p:sp>
    </p:spTree>
    <p:extLst>
      <p:ext uri="{BB962C8B-B14F-4D97-AF65-F5344CB8AC3E}">
        <p14:creationId xmlns:p14="http://schemas.microsoft.com/office/powerpoint/2010/main" val="138762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365</Words>
  <Application>Microsoft Office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Levenim MT</vt:lpstr>
      <vt:lpstr>Office Theme</vt:lpstr>
      <vt:lpstr>1st Floor Condo in Montclair Fully Renovated Bathrooms &amp; Updated Throughout!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Foor Condo in Montclair, Fully Renovated Bathrooms &amp; Updated Throughout</dc:title>
  <dc:creator>A. Thomas Price</dc:creator>
  <cp:lastModifiedBy>A. Thomas Price</cp:lastModifiedBy>
  <cp:revision>5</cp:revision>
  <dcterms:created xsi:type="dcterms:W3CDTF">2024-03-04T15:52:00Z</dcterms:created>
  <dcterms:modified xsi:type="dcterms:W3CDTF">2024-03-04T18:28:02Z</dcterms:modified>
</cp:coreProperties>
</file>