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11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22"/>
          <a:stretch/>
        </p:blipFill>
        <p:spPr>
          <a:xfrm>
            <a:off x="2402523" y="567488"/>
            <a:ext cx="2506719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 Please see Supplement Info, also.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$647,000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312933" y="0"/>
            <a:ext cx="46858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Oakfield Equestrian Barbeque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79458" y="3483425"/>
            <a:ext cx="43528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Wednesday, October 25th ~ 12:30-2</a:t>
            </a:r>
          </a:p>
          <a:p>
            <a:pPr algn="ctr"/>
            <a:r>
              <a:rPr lang="en-US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Gift Cards For All Attending Agents!</a:t>
            </a:r>
          </a:p>
        </p:txBody>
      </p:sp>
      <p:sp>
        <p:nvSpPr>
          <p:cNvPr id="9" name="Thought Bubble: Cloud 8"/>
          <p:cNvSpPr/>
          <p:nvPr/>
        </p:nvSpPr>
        <p:spPr>
          <a:xfrm>
            <a:off x="2514600" y="567488"/>
            <a:ext cx="2133600" cy="888573"/>
          </a:xfrm>
          <a:prstGeom prst="cloudCallout">
            <a:avLst>
              <a:gd name="adj1" fmla="val 21829"/>
              <a:gd name="adj2" fmla="val 8354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Playbill" panose="040506030A0602020202" pitchFamily="82" charset="0"/>
              </a:rPr>
              <a:t>Come see me…</a:t>
            </a:r>
            <a:br>
              <a:rPr lang="en-US" sz="1800" dirty="0">
                <a:latin typeface="Playbill" panose="040506030A0602020202" pitchFamily="82" charset="0"/>
              </a:rPr>
            </a:br>
            <a:r>
              <a:rPr lang="en-US" sz="1800" dirty="0">
                <a:latin typeface="Playbill" panose="040506030A0602020202" pitchFamily="82" charset="0"/>
              </a:rPr>
              <a:t>and have some BBQ!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143</TotalTime>
  <Words>193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Playbill</vt:lpstr>
      <vt:lpstr>Trebuchet MS</vt:lpstr>
      <vt:lpstr>Wingdings</vt:lpstr>
      <vt:lpstr>Wingdings 2</vt:lpstr>
      <vt:lpstr>Wingdings 3</vt:lpstr>
      <vt:lpstr>Apex</vt:lpstr>
      <vt:lpstr>1859 Hoover Road Huger, SC 29450 ~ MLS# 17010997 ~ $647,000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2017-10-23T15:46:27Z</dcterms:modified>
</cp:coreProperties>
</file>