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72" y="-477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3000" r="-5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55" y="664309"/>
            <a:ext cx="3787855" cy="28408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1717" y="9133769"/>
            <a:ext cx="7315198" cy="92463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2" y="6861832"/>
            <a:ext cx="7317488" cy="216204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Oakfield Equestrian Center is a fabulous working horse farm and boarding/lesson center with an incredible show ring and judging stand. The Show Ring is a deep base of granite dust, the best material available. The property features two barns and 16 stalls. The main barn has eight fully equipped stalls, four additional stalls and a feed and tack storage room. The show stall barn has an additional four stalls and a separate tack and feed room. All stalls are covered and the main barn has a separate wash area, as well. The Center backs directly up to the Francis Marion National Forest and the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Tuxbury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Trail for exercise and recreational riding. This is a rare opportunity to own a working equestrian center with access to miles of trails, as well.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34" y="5957065"/>
            <a:ext cx="7318633" cy="10394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1859 Hoover Road</a:t>
            </a:r>
            <a:br>
              <a:rPr lang="en-US" sz="28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3175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Huger, SC 29450 ~ MLS# 17010997 ~ $747,000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9226752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272919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90" y="9174439"/>
            <a:ext cx="1225584" cy="8432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88602" y="176560"/>
            <a:ext cx="6934560" cy="4775527"/>
            <a:chOff x="190320" y="176560"/>
            <a:chExt cx="6934560" cy="477552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76560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4163472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2170016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1173288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20" y="3166744"/>
              <a:ext cx="1181280" cy="788615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1452394" y="89731"/>
            <a:ext cx="4406976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Oakfield Equestrian Center!</a:t>
            </a:r>
          </a:p>
          <a:p>
            <a:pPr algn="ctr"/>
            <a:r>
              <a:rPr lang="en-US" sz="26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highlight>
                  <a:srgbClr val="00FF00"/>
                </a:highlight>
                <a:latin typeface="Trebuchet MS" panose="020B0603020202020204" pitchFamily="34" charset="0"/>
              </a:rPr>
              <a:t>Reduced Almost $100,000!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131</TotalTime>
  <Words>175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1859 Hoover Road Huger, SC 29450 ~ MLS# 17010997 ~ $747,000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2017-06-30T12:59:22Z</dcterms:modified>
</cp:coreProperties>
</file>