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848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3000" r="-5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955" y="612354"/>
            <a:ext cx="3787855" cy="284089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-1717" y="9133769"/>
            <a:ext cx="7315198" cy="92463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862" y="6861832"/>
            <a:ext cx="7317488" cy="216204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Oakfield Equestrian Center is a fabulous working horse farm and boarding/lesson center with an incredible show ring and judging stand. The Show Ring is a deep base of granite dust, the best material available. The property features two barns and 16 stalls. The main barn has eight fully equipped stalls, four additional stalls and a feed and tack storage room. The show stall barn has an additional four stalls and a separate tack and feed room. All stalls are covered and the main barn has a separate wash area, as well. The Center backs directly up to the Francis Marion National Forest and the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Tuxbury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Trail for exercise and recreational riding. This is a rare opportunity to own a working equestrian center with access to miles of trails, as well. Please see Supplement Info, also.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434" y="5957065"/>
            <a:ext cx="7318633" cy="103944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1859 Hoover Road</a:t>
            </a:r>
            <a:b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Huger, SC 29450 ~ MLS# 17010997 ~ $697,000</a:t>
            </a:r>
            <a:endParaRPr lang="en-US" sz="1400" cap="none" dirty="0">
              <a:ln w="3175" cmpd="sng">
                <a:noFill/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16196" y="9226752"/>
            <a:ext cx="26350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 Hamlin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(843) 830-3946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terry@thamlinproperties.com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1620" y="9272919"/>
            <a:ext cx="26350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090" y="9174439"/>
            <a:ext cx="1225584" cy="843291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88602" y="176560"/>
            <a:ext cx="6934560" cy="4775527"/>
            <a:chOff x="190320" y="176560"/>
            <a:chExt cx="6934560" cy="477552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Picture 5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9" name="Picture 1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23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7" name="Rectangle 6"/>
          <p:cNvSpPr/>
          <p:nvPr/>
        </p:nvSpPr>
        <p:spPr>
          <a:xfrm>
            <a:off x="1452394" y="0"/>
            <a:ext cx="440697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Oakfield Equestrian Center!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241877" y="3483425"/>
            <a:ext cx="282801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ighlight>
                  <a:srgbClr val="00FF00"/>
                </a:highlight>
                <a:latin typeface="Trebuchet MS" panose="020B0603020202020204" pitchFamily="34" charset="0"/>
              </a:rPr>
              <a:t>Reduced $50,000!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136</TotalTime>
  <Words>181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1859 Hoover Road Huger, SC 29450 ~ MLS# 17010997 ~ $697,000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31</cp:revision>
  <dcterms:created xsi:type="dcterms:W3CDTF">2006-08-16T00:00:00Z</dcterms:created>
  <dcterms:modified xsi:type="dcterms:W3CDTF">2017-09-20T19:34:19Z</dcterms:modified>
</cp:coreProperties>
</file>