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8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22"/>
          <a:stretch/>
        </p:blipFill>
        <p:spPr>
          <a:xfrm>
            <a:off x="2402523" y="567488"/>
            <a:ext cx="2506719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 Please see Supplement Info, also.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$647,000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0"/>
            <a:ext cx="440697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92433" y="3483425"/>
            <a:ext cx="412689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Reduced Another $50,000!</a:t>
            </a:r>
          </a:p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Must Sell By Year’s End!</a:t>
            </a:r>
          </a:p>
        </p:txBody>
      </p:sp>
      <p:sp>
        <p:nvSpPr>
          <p:cNvPr id="9" name="Thought Bubble: Cloud 8"/>
          <p:cNvSpPr/>
          <p:nvPr/>
        </p:nvSpPr>
        <p:spPr>
          <a:xfrm>
            <a:off x="2514600" y="702435"/>
            <a:ext cx="1754074" cy="897766"/>
          </a:xfrm>
          <a:prstGeom prst="cloudCallout">
            <a:avLst>
              <a:gd name="adj1" fmla="val 40133"/>
              <a:gd name="adj2" fmla="val 6746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Playbill" panose="040506030A0602020202" pitchFamily="82" charset="0"/>
              </a:rPr>
              <a:t>Pssst</a:t>
            </a:r>
            <a:r>
              <a:rPr lang="en-US" dirty="0">
                <a:latin typeface="Playbill" panose="040506030A0602020202" pitchFamily="82" charset="0"/>
              </a:rPr>
              <a:t>…</a:t>
            </a:r>
          </a:p>
          <a:p>
            <a:pPr algn="ctr"/>
            <a:r>
              <a:rPr lang="en-US" dirty="0">
                <a:latin typeface="Playbill" panose="040506030A0602020202" pitchFamily="82" charset="0"/>
              </a:rPr>
              <a:t>Make an offer!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141</TotalTime>
  <Words>194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Playbill</vt:lpstr>
      <vt:lpstr>Trebuchet MS</vt:lpstr>
      <vt:lpstr>Wingdings</vt:lpstr>
      <vt:lpstr>Wingdings 2</vt:lpstr>
      <vt:lpstr>Wingdings 3</vt:lpstr>
      <vt:lpstr>Apex</vt:lpstr>
      <vt:lpstr>1859 Hoover Road Huger, SC 29450 ~ MLS# 17010997 ~ $647,000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2017-10-20T15:31:50Z</dcterms:modified>
</cp:coreProperties>
</file>